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13"/>
  </p:notesMasterIdLst>
  <p:sldIdLst>
    <p:sldId id="256" r:id="rId2"/>
    <p:sldId id="257" r:id="rId3"/>
    <p:sldId id="299" r:id="rId4"/>
    <p:sldId id="272" r:id="rId5"/>
    <p:sldId id="300" r:id="rId6"/>
    <p:sldId id="271" r:id="rId7"/>
    <p:sldId id="269" r:id="rId8"/>
    <p:sldId id="301" r:id="rId9"/>
    <p:sldId id="267" r:id="rId10"/>
    <p:sldId id="270" r:id="rId11"/>
    <p:sldId id="287"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CC"/>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668BE9-A540-403F-9C43-DD3839F93C72}" type="doc">
      <dgm:prSet loTypeId="urn:microsoft.com/office/officeart/2005/8/layout/hList9" loCatId="list" qsTypeId="urn:microsoft.com/office/officeart/2005/8/quickstyle/simple1" qsCatId="simple" csTypeId="urn:microsoft.com/office/officeart/2005/8/colors/colorful1" csCatId="colorful" phldr="1"/>
      <dgm:spPr/>
      <dgm:t>
        <a:bodyPr/>
        <a:lstStyle/>
        <a:p>
          <a:pPr rtl="1"/>
          <a:endParaRPr lang="ar-IQ"/>
        </a:p>
      </dgm:t>
    </dgm:pt>
    <dgm:pt modelId="{F0C1340B-5985-4737-91DF-03E041A7A553}">
      <dgm:prSet phldrT="[نص]"/>
      <dgm:spPr>
        <a:solidFill>
          <a:schemeClr val="accent3">
            <a:lumMod val="60000"/>
            <a:lumOff val="40000"/>
          </a:schemeClr>
        </a:solidFill>
      </dgm:spPr>
      <dgm:t>
        <a:bodyPr/>
        <a:lstStyle/>
        <a:p>
          <a:pPr rtl="1"/>
          <a:r>
            <a:rPr lang="ar-IQ" b="1" dirty="0" err="1" smtClean="0">
              <a:solidFill>
                <a:schemeClr val="tx1"/>
              </a:solidFill>
            </a:rPr>
            <a:t>اولا</a:t>
          </a:r>
          <a:endParaRPr lang="ar-IQ" b="1" dirty="0">
            <a:solidFill>
              <a:schemeClr val="tx1"/>
            </a:solidFill>
          </a:endParaRPr>
        </a:p>
      </dgm:t>
    </dgm:pt>
    <dgm:pt modelId="{A2EA47FC-13B0-4929-89E0-821E5BF5E82D}" type="parTrans" cxnId="{FB59B8A6-62CF-44ED-9727-9F06753E34DB}">
      <dgm:prSet/>
      <dgm:spPr/>
      <dgm:t>
        <a:bodyPr/>
        <a:lstStyle/>
        <a:p>
          <a:pPr rtl="1"/>
          <a:endParaRPr lang="ar-IQ"/>
        </a:p>
      </dgm:t>
    </dgm:pt>
    <dgm:pt modelId="{2E5E1B1D-3D7A-45A2-9B8F-4B4E7A16E27E}" type="sibTrans" cxnId="{FB59B8A6-62CF-44ED-9727-9F06753E34DB}">
      <dgm:prSet/>
      <dgm:spPr/>
      <dgm:t>
        <a:bodyPr/>
        <a:lstStyle/>
        <a:p>
          <a:pPr rtl="1"/>
          <a:endParaRPr lang="ar-IQ"/>
        </a:p>
      </dgm:t>
    </dgm:pt>
    <dgm:pt modelId="{1A20EEA0-4914-48BA-A429-40027FAAA085}">
      <dgm:prSet phldrT="[نص]" custT="1"/>
      <dgm:spPr>
        <a:solidFill>
          <a:schemeClr val="bg2">
            <a:lumMod val="75000"/>
          </a:schemeClr>
        </a:solidFill>
      </dgm:spPr>
      <dgm:t>
        <a:bodyPr/>
        <a:lstStyle/>
        <a:p>
          <a:pPr algn="just" rtl="1"/>
          <a:r>
            <a:rPr lang="ar-IQ" sz="1500" b="1" dirty="0" smtClean="0"/>
            <a:t>وصول حزب المحافظين </a:t>
          </a:r>
          <a:r>
            <a:rPr lang="ar-IQ" sz="1500" b="1" dirty="0" err="1" smtClean="0"/>
            <a:t>الى</a:t>
          </a:r>
          <a:r>
            <a:rPr lang="ar-IQ" sz="1500" b="1" dirty="0" smtClean="0"/>
            <a:t> السلطة المعروف بحزب </a:t>
          </a:r>
          <a:r>
            <a:rPr lang="ar-IQ" sz="1500" b="1" dirty="0" err="1" smtClean="0"/>
            <a:t>السايوكاي</a:t>
          </a:r>
          <a:r>
            <a:rPr lang="ar-IQ" sz="1500" b="1" dirty="0" smtClean="0"/>
            <a:t> المعارض برئاسة الجنرال العسكري </a:t>
          </a:r>
          <a:r>
            <a:rPr lang="ar-IQ" sz="1500" b="1" dirty="0" err="1" smtClean="0"/>
            <a:t>تاناكا</a:t>
          </a:r>
          <a:r>
            <a:rPr lang="ar-IQ" sz="1500" b="1" dirty="0" smtClean="0"/>
            <a:t> . </a:t>
          </a:r>
          <a:endParaRPr lang="ar-IQ" sz="1500" b="1" dirty="0"/>
        </a:p>
      </dgm:t>
    </dgm:pt>
    <dgm:pt modelId="{D621E8AC-9B00-4419-A87F-3358C1656656}" type="parTrans" cxnId="{522BCABA-F12C-402F-8D34-8A69E28841AE}">
      <dgm:prSet/>
      <dgm:spPr/>
      <dgm:t>
        <a:bodyPr/>
        <a:lstStyle/>
        <a:p>
          <a:pPr rtl="1"/>
          <a:endParaRPr lang="ar-IQ"/>
        </a:p>
      </dgm:t>
    </dgm:pt>
    <dgm:pt modelId="{B85D02B6-E666-49B4-82DA-FB2427A5BA3B}" type="sibTrans" cxnId="{522BCABA-F12C-402F-8D34-8A69E28841AE}">
      <dgm:prSet/>
      <dgm:spPr/>
      <dgm:t>
        <a:bodyPr/>
        <a:lstStyle/>
        <a:p>
          <a:pPr rtl="1"/>
          <a:endParaRPr lang="ar-IQ"/>
        </a:p>
      </dgm:t>
    </dgm:pt>
    <dgm:pt modelId="{31998809-F362-4B3A-96B4-75C0916D7046}">
      <dgm:prSet phldrT="[نص]"/>
      <dgm:spPr>
        <a:solidFill>
          <a:srgbClr val="00B050"/>
        </a:solidFill>
      </dgm:spPr>
      <dgm:t>
        <a:bodyPr/>
        <a:lstStyle/>
        <a:p>
          <a:pPr algn="ctr" rtl="1"/>
          <a:r>
            <a:rPr lang="ar-IQ" dirty="0" smtClean="0"/>
            <a:t>ثانيا</a:t>
          </a:r>
          <a:endParaRPr lang="ar-IQ" dirty="0" smtClean="0"/>
        </a:p>
      </dgm:t>
    </dgm:pt>
    <dgm:pt modelId="{1A03A9F7-C4E4-49B3-AADA-7A28AD9CE0B2}" type="parTrans" cxnId="{18FB223A-900A-4F3A-8667-DFA8932A0A3C}">
      <dgm:prSet/>
      <dgm:spPr/>
      <dgm:t>
        <a:bodyPr/>
        <a:lstStyle/>
        <a:p>
          <a:pPr rtl="1"/>
          <a:endParaRPr lang="ar-IQ"/>
        </a:p>
      </dgm:t>
    </dgm:pt>
    <dgm:pt modelId="{49E1084F-77F3-474E-8EC7-DABF3A237F36}" type="sibTrans" cxnId="{18FB223A-900A-4F3A-8667-DFA8932A0A3C}">
      <dgm:prSet/>
      <dgm:spPr/>
      <dgm:t>
        <a:bodyPr/>
        <a:lstStyle/>
        <a:p>
          <a:pPr rtl="1"/>
          <a:endParaRPr lang="ar-IQ"/>
        </a:p>
      </dgm:t>
    </dgm:pt>
    <dgm:pt modelId="{5E472C06-B32E-4D78-AD07-05DA48C7F8C2}">
      <dgm:prSet phldrT="[نص]" custT="1"/>
      <dgm:spPr>
        <a:solidFill>
          <a:schemeClr val="accent1">
            <a:lumMod val="60000"/>
            <a:lumOff val="40000"/>
          </a:schemeClr>
        </a:solidFill>
      </dgm:spPr>
      <dgm:t>
        <a:bodyPr/>
        <a:lstStyle/>
        <a:p>
          <a:pPr rtl="1"/>
          <a:r>
            <a:rPr lang="ar-IQ" sz="1300" b="1" dirty="0" smtClean="0">
              <a:solidFill>
                <a:schemeClr val="tx1"/>
              </a:solidFill>
            </a:rPr>
            <a:t>تبنيه سياسة الشدة والحديد والدم </a:t>
          </a:r>
          <a:r>
            <a:rPr lang="ar-IQ" sz="1300" b="1" dirty="0" err="1" smtClean="0">
              <a:solidFill>
                <a:schemeClr val="tx1"/>
              </a:solidFill>
            </a:rPr>
            <a:t>لازالة</a:t>
          </a:r>
          <a:r>
            <a:rPr lang="ar-IQ" sz="1300" b="1" dirty="0" smtClean="0">
              <a:solidFill>
                <a:schemeClr val="tx1"/>
              </a:solidFill>
            </a:rPr>
            <a:t> العقبات التي تعترض </a:t>
          </a:r>
          <a:r>
            <a:rPr lang="ar-IQ" sz="1300" b="1" dirty="0" err="1" smtClean="0">
              <a:solidFill>
                <a:schemeClr val="tx1"/>
              </a:solidFill>
            </a:rPr>
            <a:t>اقامة</a:t>
          </a:r>
          <a:r>
            <a:rPr lang="ar-IQ" sz="1300" b="1" dirty="0" smtClean="0">
              <a:solidFill>
                <a:schemeClr val="tx1"/>
              </a:solidFill>
            </a:rPr>
            <a:t> </a:t>
          </a:r>
          <a:r>
            <a:rPr lang="ar-IQ" sz="1300" b="1" dirty="0" err="1" smtClean="0">
              <a:solidFill>
                <a:schemeClr val="tx1"/>
              </a:solidFill>
            </a:rPr>
            <a:t>امبراطورية</a:t>
          </a:r>
          <a:r>
            <a:rPr lang="ar-IQ" sz="1300" b="1" dirty="0" smtClean="0">
              <a:solidFill>
                <a:schemeClr val="tx1"/>
              </a:solidFill>
            </a:rPr>
            <a:t> يابانية في الشرق </a:t>
          </a:r>
          <a:endParaRPr lang="ar-IQ" sz="1300" b="1" dirty="0"/>
        </a:p>
      </dgm:t>
    </dgm:pt>
    <dgm:pt modelId="{137CEABD-9CA1-46FD-9F7D-DCFB942A38B2}" type="parTrans" cxnId="{2F89D0F8-650F-454E-B7AB-0FDE81DCCD91}">
      <dgm:prSet/>
      <dgm:spPr/>
      <dgm:t>
        <a:bodyPr/>
        <a:lstStyle/>
        <a:p>
          <a:pPr rtl="1"/>
          <a:endParaRPr lang="ar-IQ"/>
        </a:p>
      </dgm:t>
    </dgm:pt>
    <dgm:pt modelId="{6FF39FAC-2252-4D97-A8D7-8CE4E8D0ABD5}" type="sibTrans" cxnId="{2F89D0F8-650F-454E-B7AB-0FDE81DCCD91}">
      <dgm:prSet/>
      <dgm:spPr/>
      <dgm:t>
        <a:bodyPr/>
        <a:lstStyle/>
        <a:p>
          <a:pPr rtl="1"/>
          <a:endParaRPr lang="ar-IQ"/>
        </a:p>
      </dgm:t>
    </dgm:pt>
    <dgm:pt modelId="{BEB7B209-966E-4F8B-9F1D-AA896305D49C}" type="pres">
      <dgm:prSet presAssocID="{F7668BE9-A540-403F-9C43-DD3839F93C72}" presName="list" presStyleCnt="0">
        <dgm:presLayoutVars>
          <dgm:dir/>
          <dgm:animLvl val="lvl"/>
        </dgm:presLayoutVars>
      </dgm:prSet>
      <dgm:spPr/>
      <dgm:t>
        <a:bodyPr/>
        <a:lstStyle/>
        <a:p>
          <a:pPr rtl="1"/>
          <a:endParaRPr lang="ar-SA"/>
        </a:p>
      </dgm:t>
    </dgm:pt>
    <dgm:pt modelId="{CA3214B0-5D93-4BEF-90D0-10DE4DC2667D}" type="pres">
      <dgm:prSet presAssocID="{F0C1340B-5985-4737-91DF-03E041A7A553}" presName="posSpace" presStyleCnt="0"/>
      <dgm:spPr/>
    </dgm:pt>
    <dgm:pt modelId="{9CA74876-2AEF-4541-BCF8-E762408EDFE9}" type="pres">
      <dgm:prSet presAssocID="{F0C1340B-5985-4737-91DF-03E041A7A553}" presName="vertFlow" presStyleCnt="0"/>
      <dgm:spPr/>
    </dgm:pt>
    <dgm:pt modelId="{4ED0CEB5-4463-4FD3-97BE-3F8C4A3F007A}" type="pres">
      <dgm:prSet presAssocID="{F0C1340B-5985-4737-91DF-03E041A7A553}" presName="topSpace" presStyleCnt="0"/>
      <dgm:spPr/>
    </dgm:pt>
    <dgm:pt modelId="{5AA6892F-C41C-4F90-834B-39985F31387B}" type="pres">
      <dgm:prSet presAssocID="{F0C1340B-5985-4737-91DF-03E041A7A553}" presName="firstComp" presStyleCnt="0"/>
      <dgm:spPr/>
    </dgm:pt>
    <dgm:pt modelId="{70192339-2857-4500-8993-1C41ADDE4130}" type="pres">
      <dgm:prSet presAssocID="{F0C1340B-5985-4737-91DF-03E041A7A553}" presName="firstChild" presStyleLbl="bgAccFollowNode1" presStyleIdx="0" presStyleCnt="2" custScaleY="205324"/>
      <dgm:spPr/>
      <dgm:t>
        <a:bodyPr/>
        <a:lstStyle/>
        <a:p>
          <a:pPr rtl="1"/>
          <a:endParaRPr lang="ar-IQ"/>
        </a:p>
      </dgm:t>
    </dgm:pt>
    <dgm:pt modelId="{535246BC-652F-4046-B4F5-340E32C177F9}" type="pres">
      <dgm:prSet presAssocID="{F0C1340B-5985-4737-91DF-03E041A7A553}" presName="firstChildTx" presStyleLbl="bgAccFollowNode1" presStyleIdx="0" presStyleCnt="2">
        <dgm:presLayoutVars>
          <dgm:bulletEnabled val="1"/>
        </dgm:presLayoutVars>
      </dgm:prSet>
      <dgm:spPr/>
      <dgm:t>
        <a:bodyPr/>
        <a:lstStyle/>
        <a:p>
          <a:pPr rtl="1"/>
          <a:endParaRPr lang="ar-IQ"/>
        </a:p>
      </dgm:t>
    </dgm:pt>
    <dgm:pt modelId="{7F454C0A-18E5-468F-9CC6-E830FFAEBED4}" type="pres">
      <dgm:prSet presAssocID="{F0C1340B-5985-4737-91DF-03E041A7A553}" presName="negSpace" presStyleCnt="0"/>
      <dgm:spPr/>
    </dgm:pt>
    <dgm:pt modelId="{09999A44-077F-442B-942E-9412C91C58E7}" type="pres">
      <dgm:prSet presAssocID="{F0C1340B-5985-4737-91DF-03E041A7A553}" presName="circle" presStyleLbl="node1" presStyleIdx="0" presStyleCnt="2"/>
      <dgm:spPr/>
      <dgm:t>
        <a:bodyPr/>
        <a:lstStyle/>
        <a:p>
          <a:pPr rtl="1"/>
          <a:endParaRPr lang="ar-IQ"/>
        </a:p>
      </dgm:t>
    </dgm:pt>
    <dgm:pt modelId="{5FB2DB08-449F-4F43-979C-2552E064C9D4}" type="pres">
      <dgm:prSet presAssocID="{2E5E1B1D-3D7A-45A2-9B8F-4B4E7A16E27E}" presName="transSpace" presStyleCnt="0"/>
      <dgm:spPr/>
    </dgm:pt>
    <dgm:pt modelId="{C911BE6A-7D9A-4805-B179-D0011BD172E4}" type="pres">
      <dgm:prSet presAssocID="{31998809-F362-4B3A-96B4-75C0916D7046}" presName="posSpace" presStyleCnt="0"/>
      <dgm:spPr/>
    </dgm:pt>
    <dgm:pt modelId="{5F7EB693-4BCE-4BCA-BE3E-A145D3E7DA52}" type="pres">
      <dgm:prSet presAssocID="{31998809-F362-4B3A-96B4-75C0916D7046}" presName="vertFlow" presStyleCnt="0"/>
      <dgm:spPr/>
    </dgm:pt>
    <dgm:pt modelId="{6588F2CE-F663-4032-83DF-9D429C7254E3}" type="pres">
      <dgm:prSet presAssocID="{31998809-F362-4B3A-96B4-75C0916D7046}" presName="topSpace" presStyleCnt="0"/>
      <dgm:spPr/>
    </dgm:pt>
    <dgm:pt modelId="{E43A5757-401A-438F-960B-1EC41E95B98E}" type="pres">
      <dgm:prSet presAssocID="{31998809-F362-4B3A-96B4-75C0916D7046}" presName="firstComp" presStyleCnt="0"/>
      <dgm:spPr/>
    </dgm:pt>
    <dgm:pt modelId="{4FAE8274-183D-41E2-8446-9B3ACCE4DA9B}" type="pres">
      <dgm:prSet presAssocID="{31998809-F362-4B3A-96B4-75C0916D7046}" presName="firstChild" presStyleLbl="bgAccFollowNode1" presStyleIdx="1" presStyleCnt="2" custScaleY="218526" custLinFactNeighborX="-606" custLinFactNeighborY="-11944"/>
      <dgm:spPr/>
      <dgm:t>
        <a:bodyPr/>
        <a:lstStyle/>
        <a:p>
          <a:pPr rtl="1"/>
          <a:endParaRPr lang="ar-IQ"/>
        </a:p>
      </dgm:t>
    </dgm:pt>
    <dgm:pt modelId="{58EB8597-1580-4923-9F6D-BB9E9C4B5DDD}" type="pres">
      <dgm:prSet presAssocID="{31998809-F362-4B3A-96B4-75C0916D7046}" presName="firstChildTx" presStyleLbl="bgAccFollowNode1" presStyleIdx="1" presStyleCnt="2">
        <dgm:presLayoutVars>
          <dgm:bulletEnabled val="1"/>
        </dgm:presLayoutVars>
      </dgm:prSet>
      <dgm:spPr/>
      <dgm:t>
        <a:bodyPr/>
        <a:lstStyle/>
        <a:p>
          <a:pPr rtl="1"/>
          <a:endParaRPr lang="ar-IQ"/>
        </a:p>
      </dgm:t>
    </dgm:pt>
    <dgm:pt modelId="{AA421919-99DD-40C3-9A71-C138A2E65C0C}" type="pres">
      <dgm:prSet presAssocID="{31998809-F362-4B3A-96B4-75C0916D7046}" presName="negSpace" presStyleCnt="0"/>
      <dgm:spPr/>
    </dgm:pt>
    <dgm:pt modelId="{727CC354-DAD8-4172-8866-5B6A049C381C}" type="pres">
      <dgm:prSet presAssocID="{31998809-F362-4B3A-96B4-75C0916D7046}" presName="circle" presStyleLbl="node1" presStyleIdx="1" presStyleCnt="2"/>
      <dgm:spPr/>
      <dgm:t>
        <a:bodyPr/>
        <a:lstStyle/>
        <a:p>
          <a:pPr rtl="1"/>
          <a:endParaRPr lang="ar-IQ"/>
        </a:p>
      </dgm:t>
    </dgm:pt>
  </dgm:ptLst>
  <dgm:cxnLst>
    <dgm:cxn modelId="{6AF4C733-1623-4938-AB15-8376D8A1EF1A}" type="presOf" srcId="{1A20EEA0-4914-48BA-A429-40027FAAA085}" destId="{70192339-2857-4500-8993-1C41ADDE4130}" srcOrd="0" destOrd="0" presId="urn:microsoft.com/office/officeart/2005/8/layout/hList9"/>
    <dgm:cxn modelId="{3C505EBF-7C71-4EB6-86C3-2647CFDE3169}" type="presOf" srcId="{5E472C06-B32E-4D78-AD07-05DA48C7F8C2}" destId="{4FAE8274-183D-41E2-8446-9B3ACCE4DA9B}" srcOrd="0" destOrd="0" presId="urn:microsoft.com/office/officeart/2005/8/layout/hList9"/>
    <dgm:cxn modelId="{18FB223A-900A-4F3A-8667-DFA8932A0A3C}" srcId="{F7668BE9-A540-403F-9C43-DD3839F93C72}" destId="{31998809-F362-4B3A-96B4-75C0916D7046}" srcOrd="1" destOrd="0" parTransId="{1A03A9F7-C4E4-49B3-AADA-7A28AD9CE0B2}" sibTransId="{49E1084F-77F3-474E-8EC7-DABF3A237F36}"/>
    <dgm:cxn modelId="{1AC2448C-E731-48E3-8EAC-44CB09060AAF}" type="presOf" srcId="{5E472C06-B32E-4D78-AD07-05DA48C7F8C2}" destId="{58EB8597-1580-4923-9F6D-BB9E9C4B5DDD}" srcOrd="1" destOrd="0" presId="urn:microsoft.com/office/officeart/2005/8/layout/hList9"/>
    <dgm:cxn modelId="{79DF9247-E75C-49E3-8D31-612979497A1E}" type="presOf" srcId="{1A20EEA0-4914-48BA-A429-40027FAAA085}" destId="{535246BC-652F-4046-B4F5-340E32C177F9}" srcOrd="1" destOrd="0" presId="urn:microsoft.com/office/officeart/2005/8/layout/hList9"/>
    <dgm:cxn modelId="{E8795A5D-DFBC-4457-9E55-DFAB2231A83B}" type="presOf" srcId="{F7668BE9-A540-403F-9C43-DD3839F93C72}" destId="{BEB7B209-966E-4F8B-9F1D-AA896305D49C}" srcOrd="0" destOrd="0" presId="urn:microsoft.com/office/officeart/2005/8/layout/hList9"/>
    <dgm:cxn modelId="{522BCABA-F12C-402F-8D34-8A69E28841AE}" srcId="{F0C1340B-5985-4737-91DF-03E041A7A553}" destId="{1A20EEA0-4914-48BA-A429-40027FAAA085}" srcOrd="0" destOrd="0" parTransId="{D621E8AC-9B00-4419-A87F-3358C1656656}" sibTransId="{B85D02B6-E666-49B4-82DA-FB2427A5BA3B}"/>
    <dgm:cxn modelId="{B2A32AEF-56D8-47F5-9B5F-3A6F60EA9F45}" type="presOf" srcId="{F0C1340B-5985-4737-91DF-03E041A7A553}" destId="{09999A44-077F-442B-942E-9412C91C58E7}" srcOrd="0" destOrd="0" presId="urn:microsoft.com/office/officeart/2005/8/layout/hList9"/>
    <dgm:cxn modelId="{FB59B8A6-62CF-44ED-9727-9F06753E34DB}" srcId="{F7668BE9-A540-403F-9C43-DD3839F93C72}" destId="{F0C1340B-5985-4737-91DF-03E041A7A553}" srcOrd="0" destOrd="0" parTransId="{A2EA47FC-13B0-4929-89E0-821E5BF5E82D}" sibTransId="{2E5E1B1D-3D7A-45A2-9B8F-4B4E7A16E27E}"/>
    <dgm:cxn modelId="{2F89D0F8-650F-454E-B7AB-0FDE81DCCD91}" srcId="{31998809-F362-4B3A-96B4-75C0916D7046}" destId="{5E472C06-B32E-4D78-AD07-05DA48C7F8C2}" srcOrd="0" destOrd="0" parTransId="{137CEABD-9CA1-46FD-9F7D-DCFB942A38B2}" sibTransId="{6FF39FAC-2252-4D97-A8D7-8CE4E8D0ABD5}"/>
    <dgm:cxn modelId="{E38605EA-9761-41F8-B189-0CEC7DFE0F62}" type="presOf" srcId="{31998809-F362-4B3A-96B4-75C0916D7046}" destId="{727CC354-DAD8-4172-8866-5B6A049C381C}" srcOrd="0" destOrd="0" presId="urn:microsoft.com/office/officeart/2005/8/layout/hList9"/>
    <dgm:cxn modelId="{37593C92-FC49-49DF-B350-6DFBFE982FCB}" type="presParOf" srcId="{BEB7B209-966E-4F8B-9F1D-AA896305D49C}" destId="{CA3214B0-5D93-4BEF-90D0-10DE4DC2667D}" srcOrd="0" destOrd="0" presId="urn:microsoft.com/office/officeart/2005/8/layout/hList9"/>
    <dgm:cxn modelId="{D93AA3A9-5752-4DE5-919D-4249D9A28A20}" type="presParOf" srcId="{BEB7B209-966E-4F8B-9F1D-AA896305D49C}" destId="{9CA74876-2AEF-4541-BCF8-E762408EDFE9}" srcOrd="1" destOrd="0" presId="urn:microsoft.com/office/officeart/2005/8/layout/hList9"/>
    <dgm:cxn modelId="{2EBD4137-C5CF-4D29-8886-7396CD1AB8E6}" type="presParOf" srcId="{9CA74876-2AEF-4541-BCF8-E762408EDFE9}" destId="{4ED0CEB5-4463-4FD3-97BE-3F8C4A3F007A}" srcOrd="0" destOrd="0" presId="urn:microsoft.com/office/officeart/2005/8/layout/hList9"/>
    <dgm:cxn modelId="{77665533-CC92-4FC7-97B7-0528F6D5AAFE}" type="presParOf" srcId="{9CA74876-2AEF-4541-BCF8-E762408EDFE9}" destId="{5AA6892F-C41C-4F90-834B-39985F31387B}" srcOrd="1" destOrd="0" presId="urn:microsoft.com/office/officeart/2005/8/layout/hList9"/>
    <dgm:cxn modelId="{EB820BD5-3678-4430-AC8C-EF5C0887D7E8}" type="presParOf" srcId="{5AA6892F-C41C-4F90-834B-39985F31387B}" destId="{70192339-2857-4500-8993-1C41ADDE4130}" srcOrd="0" destOrd="0" presId="urn:microsoft.com/office/officeart/2005/8/layout/hList9"/>
    <dgm:cxn modelId="{F5E4EEF3-F46D-4AFB-9BC5-2720DA57EECC}" type="presParOf" srcId="{5AA6892F-C41C-4F90-834B-39985F31387B}" destId="{535246BC-652F-4046-B4F5-340E32C177F9}" srcOrd="1" destOrd="0" presId="urn:microsoft.com/office/officeart/2005/8/layout/hList9"/>
    <dgm:cxn modelId="{86CD4396-ABCD-45B1-908E-567AFF59C340}" type="presParOf" srcId="{BEB7B209-966E-4F8B-9F1D-AA896305D49C}" destId="{7F454C0A-18E5-468F-9CC6-E830FFAEBED4}" srcOrd="2" destOrd="0" presId="urn:microsoft.com/office/officeart/2005/8/layout/hList9"/>
    <dgm:cxn modelId="{069A28D5-E65E-49C4-9D36-6281930B2C12}" type="presParOf" srcId="{BEB7B209-966E-4F8B-9F1D-AA896305D49C}" destId="{09999A44-077F-442B-942E-9412C91C58E7}" srcOrd="3" destOrd="0" presId="urn:microsoft.com/office/officeart/2005/8/layout/hList9"/>
    <dgm:cxn modelId="{9610C65B-2C80-4906-B531-B77601E8BB3C}" type="presParOf" srcId="{BEB7B209-966E-4F8B-9F1D-AA896305D49C}" destId="{5FB2DB08-449F-4F43-979C-2552E064C9D4}" srcOrd="4" destOrd="0" presId="urn:microsoft.com/office/officeart/2005/8/layout/hList9"/>
    <dgm:cxn modelId="{0D8A1ECA-6C13-4B6F-AD66-DE379AF8F7B9}" type="presParOf" srcId="{BEB7B209-966E-4F8B-9F1D-AA896305D49C}" destId="{C911BE6A-7D9A-4805-B179-D0011BD172E4}" srcOrd="5" destOrd="0" presId="urn:microsoft.com/office/officeart/2005/8/layout/hList9"/>
    <dgm:cxn modelId="{C6BFF37D-F765-4A79-A0FC-0712D206E08D}" type="presParOf" srcId="{BEB7B209-966E-4F8B-9F1D-AA896305D49C}" destId="{5F7EB693-4BCE-4BCA-BE3E-A145D3E7DA52}" srcOrd="6" destOrd="0" presId="urn:microsoft.com/office/officeart/2005/8/layout/hList9"/>
    <dgm:cxn modelId="{8C140BA3-F058-452C-B1E6-48011463F5EF}" type="presParOf" srcId="{5F7EB693-4BCE-4BCA-BE3E-A145D3E7DA52}" destId="{6588F2CE-F663-4032-83DF-9D429C7254E3}" srcOrd="0" destOrd="0" presId="urn:microsoft.com/office/officeart/2005/8/layout/hList9"/>
    <dgm:cxn modelId="{68DBAAB7-EA35-45CA-90F5-BF5E62CB896A}" type="presParOf" srcId="{5F7EB693-4BCE-4BCA-BE3E-A145D3E7DA52}" destId="{E43A5757-401A-438F-960B-1EC41E95B98E}" srcOrd="1" destOrd="0" presId="urn:microsoft.com/office/officeart/2005/8/layout/hList9"/>
    <dgm:cxn modelId="{8C2B6792-C27E-442B-A68A-26C83857F65C}" type="presParOf" srcId="{E43A5757-401A-438F-960B-1EC41E95B98E}" destId="{4FAE8274-183D-41E2-8446-9B3ACCE4DA9B}" srcOrd="0" destOrd="0" presId="urn:microsoft.com/office/officeart/2005/8/layout/hList9"/>
    <dgm:cxn modelId="{03EF1E43-5071-47F0-A8A2-EA448E15FE77}" type="presParOf" srcId="{E43A5757-401A-438F-960B-1EC41E95B98E}" destId="{58EB8597-1580-4923-9F6D-BB9E9C4B5DDD}" srcOrd="1" destOrd="0" presId="urn:microsoft.com/office/officeart/2005/8/layout/hList9"/>
    <dgm:cxn modelId="{10B58366-F025-43BD-B40C-D7150D454757}" type="presParOf" srcId="{BEB7B209-966E-4F8B-9F1D-AA896305D49C}" destId="{AA421919-99DD-40C3-9A71-C138A2E65C0C}" srcOrd="7" destOrd="0" presId="urn:microsoft.com/office/officeart/2005/8/layout/hList9"/>
    <dgm:cxn modelId="{29557AD6-6DD2-42F7-940E-1CC86828D56D}" type="presParOf" srcId="{BEB7B209-966E-4F8B-9F1D-AA896305D49C}" destId="{727CC354-DAD8-4172-8866-5B6A049C381C}" srcOrd="8" destOrd="0" presId="urn:microsoft.com/office/officeart/2005/8/layout/hList9"/>
  </dgm:cxnLst>
  <dgm:bg>
    <a:solidFill>
      <a:srgbClr val="002060"/>
    </a:solid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07EA0D-F63A-4BC2-A874-D999B386464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IQ"/>
        </a:p>
      </dgm:t>
    </dgm:pt>
    <dgm:pt modelId="{1465B7AA-DE69-47F8-9668-14317C8BF4C9}">
      <dgm:prSet phldrT="[نص]" custT="1"/>
      <dgm:spPr>
        <a:solidFill>
          <a:srgbClr val="92D050"/>
        </a:solidFill>
        <a:ln w="38100">
          <a:prstDash val="solid"/>
        </a:ln>
      </dgm:spPr>
      <dgm:t>
        <a:bodyPr/>
        <a:lstStyle/>
        <a:p>
          <a:pPr algn="ctr" rtl="1"/>
          <a:r>
            <a:rPr lang="ar-IQ" sz="3200" b="1" dirty="0" smtClean="0">
              <a:solidFill>
                <a:schemeClr val="tx1"/>
              </a:solidFill>
              <a:latin typeface="Andalus" pitchFamily="18" charset="-78"/>
              <a:cs typeface="Andalus" pitchFamily="18" charset="-78"/>
            </a:rPr>
            <a:t>الاحتلال الياباني </a:t>
          </a:r>
          <a:r>
            <a:rPr lang="ar-IQ" sz="3200" b="1" dirty="0" err="1" smtClean="0">
              <a:solidFill>
                <a:schemeClr val="tx1"/>
              </a:solidFill>
              <a:latin typeface="Andalus" pitchFamily="18" charset="-78"/>
              <a:cs typeface="Andalus" pitchFamily="18" charset="-78"/>
            </a:rPr>
            <a:t>لمنشوريا</a:t>
          </a:r>
          <a:r>
            <a:rPr lang="ar-IQ" sz="3200" b="1" dirty="0" smtClean="0">
              <a:solidFill>
                <a:schemeClr val="tx1"/>
              </a:solidFill>
              <a:latin typeface="Andalus" pitchFamily="18" charset="-78"/>
              <a:cs typeface="Andalus" pitchFamily="18" charset="-78"/>
            </a:rPr>
            <a:t>  </a:t>
          </a:r>
          <a:endParaRPr lang="ar-IQ" sz="3200" b="1" dirty="0">
            <a:solidFill>
              <a:schemeClr val="tx1"/>
            </a:solidFill>
            <a:latin typeface="Andalus" pitchFamily="18" charset="-78"/>
            <a:cs typeface="Andalus" pitchFamily="18" charset="-78"/>
          </a:endParaRPr>
        </a:p>
      </dgm:t>
    </dgm:pt>
    <dgm:pt modelId="{7BDC8BCD-FE0B-4A80-A1B4-067533508FAD}" type="parTrans" cxnId="{9DEA038C-A5CE-4612-BC0A-C5283E598DB1}">
      <dgm:prSet/>
      <dgm:spPr/>
      <dgm:t>
        <a:bodyPr/>
        <a:lstStyle/>
        <a:p>
          <a:pPr rtl="1"/>
          <a:endParaRPr lang="ar-IQ"/>
        </a:p>
      </dgm:t>
    </dgm:pt>
    <dgm:pt modelId="{D90FA5F3-EBDC-4381-8C4A-B2928D1DBFF1}" type="sibTrans" cxnId="{9DEA038C-A5CE-4612-BC0A-C5283E598DB1}">
      <dgm:prSet/>
      <dgm:spPr>
        <a:solidFill>
          <a:srgbClr val="FF0000">
            <a:alpha val="90000"/>
          </a:srgbClr>
        </a:solidFill>
        <a:ln w="28575"/>
      </dgm:spPr>
      <dgm:t>
        <a:bodyPr/>
        <a:lstStyle/>
        <a:p>
          <a:pPr rtl="1"/>
          <a:r>
            <a:rPr lang="ar-IQ" b="1" dirty="0" smtClean="0"/>
            <a:t>1</a:t>
          </a:r>
          <a:endParaRPr lang="ar-IQ" b="1" dirty="0"/>
        </a:p>
      </dgm:t>
    </dgm:pt>
    <dgm:pt modelId="{4C45ADDB-B07A-48E1-99D1-BB1D9676B426}">
      <dgm:prSet phldrT="[نص]" custT="1"/>
      <dgm:spPr>
        <a:solidFill>
          <a:schemeClr val="tx2">
            <a:lumMod val="60000"/>
            <a:lumOff val="40000"/>
          </a:schemeClr>
        </a:solidFill>
        <a:ln w="28575"/>
      </dgm:spPr>
      <dgm:t>
        <a:bodyPr/>
        <a:lstStyle/>
        <a:p>
          <a:pPr algn="ctr" rtl="1"/>
          <a:r>
            <a:rPr lang="ar-IQ" sz="2400" b="1" dirty="0" smtClean="0">
              <a:solidFill>
                <a:schemeClr val="tx1"/>
              </a:solidFill>
            </a:rPr>
            <a:t>موقع </a:t>
          </a:r>
          <a:r>
            <a:rPr lang="ar-IQ" sz="2400" b="1" dirty="0" err="1" smtClean="0">
              <a:solidFill>
                <a:schemeClr val="tx1"/>
              </a:solidFill>
            </a:rPr>
            <a:t>منشوريا</a:t>
          </a:r>
          <a:r>
            <a:rPr lang="ar-IQ" sz="2400" b="1" dirty="0" smtClean="0">
              <a:solidFill>
                <a:schemeClr val="tx1"/>
              </a:solidFill>
            </a:rPr>
            <a:t> الاستراتيجي التي تعد كمنطقة تدخل ضمن دائرة  </a:t>
          </a:r>
          <a:r>
            <a:rPr lang="ar-IQ" sz="2400" b="1" dirty="0" err="1" smtClean="0">
              <a:solidFill>
                <a:schemeClr val="tx1"/>
              </a:solidFill>
            </a:rPr>
            <a:t>الامن</a:t>
          </a:r>
          <a:r>
            <a:rPr lang="ar-IQ" sz="2400" b="1" dirty="0" smtClean="0">
              <a:solidFill>
                <a:schemeClr val="tx1"/>
              </a:solidFill>
            </a:rPr>
            <a:t> القومي الياباني </a:t>
          </a:r>
          <a:endParaRPr lang="ar-IQ" sz="2400" b="1" dirty="0">
            <a:solidFill>
              <a:schemeClr val="tx1"/>
            </a:solidFill>
          </a:endParaRPr>
        </a:p>
      </dgm:t>
    </dgm:pt>
    <dgm:pt modelId="{3A8C0A9C-50F5-4EE1-9F88-C66CF1E41364}" type="parTrans" cxnId="{789795C9-CFBB-4F3B-9493-D6CD8819F906}">
      <dgm:prSet/>
      <dgm:spPr/>
      <dgm:t>
        <a:bodyPr/>
        <a:lstStyle/>
        <a:p>
          <a:pPr rtl="1"/>
          <a:endParaRPr lang="ar-IQ"/>
        </a:p>
      </dgm:t>
    </dgm:pt>
    <dgm:pt modelId="{CF7223AD-9F5C-439B-A493-943B03F0A872}" type="sibTrans" cxnId="{789795C9-CFBB-4F3B-9493-D6CD8819F906}">
      <dgm:prSet/>
      <dgm:spPr>
        <a:solidFill>
          <a:srgbClr val="FF0000">
            <a:alpha val="90000"/>
          </a:srgbClr>
        </a:solidFill>
        <a:ln w="28575"/>
      </dgm:spPr>
      <dgm:t>
        <a:bodyPr/>
        <a:lstStyle/>
        <a:p>
          <a:pPr rtl="1"/>
          <a:r>
            <a:rPr lang="ar-IQ" b="1" dirty="0" smtClean="0"/>
            <a:t>3</a:t>
          </a:r>
          <a:endParaRPr lang="ar-IQ" b="1" dirty="0"/>
        </a:p>
      </dgm:t>
    </dgm:pt>
    <dgm:pt modelId="{EF172CBB-2F6A-46FD-A2D0-6187E51D09A2}">
      <dgm:prSet phldrT="[نص]" custT="1"/>
      <dgm:spPr>
        <a:solidFill>
          <a:schemeClr val="accent3">
            <a:lumMod val="60000"/>
            <a:lumOff val="40000"/>
          </a:schemeClr>
        </a:solidFill>
        <a:ln w="28575"/>
      </dgm:spPr>
      <dgm:t>
        <a:bodyPr/>
        <a:lstStyle/>
        <a:p>
          <a:pPr algn="ctr" rtl="1"/>
          <a:r>
            <a:rPr lang="ar-IQ" sz="2000" b="1" dirty="0" smtClean="0">
              <a:solidFill>
                <a:schemeClr val="tx1"/>
              </a:solidFill>
            </a:rPr>
            <a:t>ازدياد الثقة اليابانية لاسيما بعد انتصاراتها العسكرية على الصين وروسيا </a:t>
          </a:r>
          <a:r>
            <a:rPr lang="ar-IQ" sz="2000" b="1" dirty="0" err="1" smtClean="0">
              <a:solidFill>
                <a:schemeClr val="tx1"/>
              </a:solidFill>
            </a:rPr>
            <a:t>الامر</a:t>
          </a:r>
          <a:r>
            <a:rPr lang="ar-IQ" sz="2000" b="1" dirty="0" smtClean="0">
              <a:solidFill>
                <a:schemeClr val="tx1"/>
              </a:solidFill>
            </a:rPr>
            <a:t> الذي دفعها لتحقيق انتصارات </a:t>
          </a:r>
          <a:r>
            <a:rPr lang="ar-IQ" sz="2000" b="1" dirty="0" err="1" smtClean="0">
              <a:solidFill>
                <a:schemeClr val="tx1"/>
              </a:solidFill>
            </a:rPr>
            <a:t>اخرى</a:t>
          </a:r>
          <a:r>
            <a:rPr lang="ar-IQ" sz="2000" b="1" dirty="0" smtClean="0">
              <a:solidFill>
                <a:schemeClr val="tx1"/>
              </a:solidFill>
            </a:rPr>
            <a:t> من قبل </a:t>
          </a:r>
          <a:r>
            <a:rPr lang="ar-IQ" sz="2000" b="1" dirty="0" err="1" smtClean="0">
              <a:solidFill>
                <a:schemeClr val="tx1"/>
              </a:solidFill>
            </a:rPr>
            <a:t>اصحاب</a:t>
          </a:r>
          <a:r>
            <a:rPr lang="ar-IQ" sz="2000" b="1" dirty="0" smtClean="0">
              <a:solidFill>
                <a:schemeClr val="tx1"/>
              </a:solidFill>
            </a:rPr>
            <a:t> النزعة العسكرية </a:t>
          </a:r>
          <a:endParaRPr lang="ar-IQ" sz="2000" b="1" dirty="0">
            <a:solidFill>
              <a:schemeClr val="tx1"/>
            </a:solidFill>
          </a:endParaRPr>
        </a:p>
      </dgm:t>
    </dgm:pt>
    <dgm:pt modelId="{BA2D5792-6ED4-477C-92D9-56CF742E9BA5}" type="parTrans" cxnId="{2A96DCDF-5928-456A-97B7-0BCA222350FF}">
      <dgm:prSet/>
      <dgm:spPr/>
      <dgm:t>
        <a:bodyPr/>
        <a:lstStyle/>
        <a:p>
          <a:pPr rtl="1"/>
          <a:endParaRPr lang="ar-IQ"/>
        </a:p>
      </dgm:t>
    </dgm:pt>
    <dgm:pt modelId="{74CA3456-6E1D-4241-BB31-8EB83EA222FE}" type="sibTrans" cxnId="{2A96DCDF-5928-456A-97B7-0BCA222350FF}">
      <dgm:prSet/>
      <dgm:spPr/>
      <dgm:t>
        <a:bodyPr/>
        <a:lstStyle/>
        <a:p>
          <a:pPr rtl="1"/>
          <a:endParaRPr lang="ar-IQ"/>
        </a:p>
      </dgm:t>
    </dgm:pt>
    <dgm:pt modelId="{F97437E8-32E6-42DD-9D6C-2C136798AFE3}">
      <dgm:prSet/>
      <dgm:spPr/>
      <dgm:t>
        <a:bodyPr/>
        <a:lstStyle/>
        <a:p>
          <a:pPr algn="just" rtl="1"/>
          <a:r>
            <a:rPr lang="ar-IQ" dirty="0" smtClean="0"/>
            <a:t>حاجة اليابان للمواد الخام المتواجدة فيها فضلا عن المواد الغذائية لاسيما بعد تزايد عدد السكان</a:t>
          </a:r>
          <a:endParaRPr lang="ar-IQ" dirty="0"/>
        </a:p>
      </dgm:t>
    </dgm:pt>
    <dgm:pt modelId="{4CC0A3E8-BC62-4C3C-94A1-DBC95E593132}" type="parTrans" cxnId="{31063E74-781F-40E8-A16F-11F5A5170DDF}">
      <dgm:prSet/>
      <dgm:spPr/>
      <dgm:t>
        <a:bodyPr/>
        <a:lstStyle/>
        <a:p>
          <a:pPr rtl="1"/>
          <a:endParaRPr lang="ar-IQ"/>
        </a:p>
      </dgm:t>
    </dgm:pt>
    <dgm:pt modelId="{D47CD908-80DF-4D2F-AD2A-33E3A7370BCB}" type="sibTrans" cxnId="{31063E74-781F-40E8-A16F-11F5A5170DDF}">
      <dgm:prSet/>
      <dgm:spPr>
        <a:solidFill>
          <a:srgbClr val="FF0000">
            <a:alpha val="90000"/>
          </a:srgbClr>
        </a:solidFill>
        <a:ln w="28575"/>
      </dgm:spPr>
      <dgm:t>
        <a:bodyPr/>
        <a:lstStyle/>
        <a:p>
          <a:pPr rtl="1"/>
          <a:r>
            <a:rPr lang="ar-IQ" b="1" dirty="0" smtClean="0"/>
            <a:t>2</a:t>
          </a:r>
          <a:endParaRPr lang="ar-IQ" b="1" dirty="0"/>
        </a:p>
      </dgm:t>
    </dgm:pt>
    <dgm:pt modelId="{696C487F-7297-4233-96E5-4DAAA2A8B4FF}" type="pres">
      <dgm:prSet presAssocID="{7407EA0D-F63A-4BC2-A874-D999B3864648}" presName="outerComposite" presStyleCnt="0">
        <dgm:presLayoutVars>
          <dgm:chMax val="5"/>
          <dgm:dir/>
          <dgm:resizeHandles val="exact"/>
        </dgm:presLayoutVars>
      </dgm:prSet>
      <dgm:spPr/>
      <dgm:t>
        <a:bodyPr/>
        <a:lstStyle/>
        <a:p>
          <a:pPr rtl="1"/>
          <a:endParaRPr lang="ar-IQ"/>
        </a:p>
      </dgm:t>
    </dgm:pt>
    <dgm:pt modelId="{CDFEE353-3064-4EFC-BC33-D97EC52C1685}" type="pres">
      <dgm:prSet presAssocID="{7407EA0D-F63A-4BC2-A874-D999B3864648}" presName="dummyMaxCanvas" presStyleCnt="0">
        <dgm:presLayoutVars/>
      </dgm:prSet>
      <dgm:spPr/>
    </dgm:pt>
    <dgm:pt modelId="{A3A2C1AB-4D7F-4466-966B-3806E1E5F224}" type="pres">
      <dgm:prSet presAssocID="{7407EA0D-F63A-4BC2-A874-D999B3864648}" presName="FourNodes_1" presStyleLbl="node1" presStyleIdx="0" presStyleCnt="4" custLinFactNeighborX="173">
        <dgm:presLayoutVars>
          <dgm:bulletEnabled val="1"/>
        </dgm:presLayoutVars>
      </dgm:prSet>
      <dgm:spPr/>
      <dgm:t>
        <a:bodyPr/>
        <a:lstStyle/>
        <a:p>
          <a:pPr rtl="1"/>
          <a:endParaRPr lang="ar-IQ"/>
        </a:p>
      </dgm:t>
    </dgm:pt>
    <dgm:pt modelId="{75BBDCBC-10B8-4BEF-9BEB-CE1261DA3FBA}" type="pres">
      <dgm:prSet presAssocID="{7407EA0D-F63A-4BC2-A874-D999B3864648}" presName="FourNodes_2" presStyleLbl="node1" presStyleIdx="1" presStyleCnt="4">
        <dgm:presLayoutVars>
          <dgm:bulletEnabled val="1"/>
        </dgm:presLayoutVars>
      </dgm:prSet>
      <dgm:spPr/>
      <dgm:t>
        <a:bodyPr/>
        <a:lstStyle/>
        <a:p>
          <a:pPr rtl="1"/>
          <a:endParaRPr lang="ar-IQ"/>
        </a:p>
      </dgm:t>
    </dgm:pt>
    <dgm:pt modelId="{2EA21679-DB73-4CD0-B47B-7CAA053B42A7}" type="pres">
      <dgm:prSet presAssocID="{7407EA0D-F63A-4BC2-A874-D999B3864648}" presName="FourNodes_3" presStyleLbl="node1" presStyleIdx="2" presStyleCnt="4">
        <dgm:presLayoutVars>
          <dgm:bulletEnabled val="1"/>
        </dgm:presLayoutVars>
      </dgm:prSet>
      <dgm:spPr/>
      <dgm:t>
        <a:bodyPr/>
        <a:lstStyle/>
        <a:p>
          <a:pPr rtl="1"/>
          <a:endParaRPr lang="ar-IQ"/>
        </a:p>
      </dgm:t>
    </dgm:pt>
    <dgm:pt modelId="{D99B2436-4C19-428A-B9F3-CB5103D9C448}" type="pres">
      <dgm:prSet presAssocID="{7407EA0D-F63A-4BC2-A874-D999B3864648}" presName="FourNodes_4" presStyleLbl="node1" presStyleIdx="3" presStyleCnt="4">
        <dgm:presLayoutVars>
          <dgm:bulletEnabled val="1"/>
        </dgm:presLayoutVars>
      </dgm:prSet>
      <dgm:spPr/>
      <dgm:t>
        <a:bodyPr/>
        <a:lstStyle/>
        <a:p>
          <a:pPr rtl="1"/>
          <a:endParaRPr lang="ar-IQ"/>
        </a:p>
      </dgm:t>
    </dgm:pt>
    <dgm:pt modelId="{7869AE98-090F-46EE-94A6-CD1821A97560}" type="pres">
      <dgm:prSet presAssocID="{7407EA0D-F63A-4BC2-A874-D999B3864648}" presName="FourConn_1-2" presStyleLbl="fgAccFollowNode1" presStyleIdx="0" presStyleCnt="3">
        <dgm:presLayoutVars>
          <dgm:bulletEnabled val="1"/>
        </dgm:presLayoutVars>
      </dgm:prSet>
      <dgm:spPr/>
      <dgm:t>
        <a:bodyPr/>
        <a:lstStyle/>
        <a:p>
          <a:pPr rtl="1"/>
          <a:endParaRPr lang="ar-IQ"/>
        </a:p>
      </dgm:t>
    </dgm:pt>
    <dgm:pt modelId="{158F42C3-9D0C-47BB-88B8-83388B481917}" type="pres">
      <dgm:prSet presAssocID="{7407EA0D-F63A-4BC2-A874-D999B3864648}" presName="FourConn_2-3" presStyleLbl="fgAccFollowNode1" presStyleIdx="1" presStyleCnt="3" custLinFactNeighborX="248" custLinFactNeighborY="1747">
        <dgm:presLayoutVars>
          <dgm:bulletEnabled val="1"/>
        </dgm:presLayoutVars>
      </dgm:prSet>
      <dgm:spPr/>
      <dgm:t>
        <a:bodyPr/>
        <a:lstStyle/>
        <a:p>
          <a:pPr rtl="1"/>
          <a:endParaRPr lang="ar-IQ"/>
        </a:p>
      </dgm:t>
    </dgm:pt>
    <dgm:pt modelId="{5C920096-D5D0-4616-ADF0-A0F4AE84D353}" type="pres">
      <dgm:prSet presAssocID="{7407EA0D-F63A-4BC2-A874-D999B3864648}" presName="FourConn_3-4" presStyleLbl="fgAccFollowNode1" presStyleIdx="2" presStyleCnt="3">
        <dgm:presLayoutVars>
          <dgm:bulletEnabled val="1"/>
        </dgm:presLayoutVars>
      </dgm:prSet>
      <dgm:spPr/>
      <dgm:t>
        <a:bodyPr/>
        <a:lstStyle/>
        <a:p>
          <a:pPr rtl="1"/>
          <a:endParaRPr lang="ar-IQ"/>
        </a:p>
      </dgm:t>
    </dgm:pt>
    <dgm:pt modelId="{3CF85C42-4D9B-41DE-9241-5C0F3A4457F1}" type="pres">
      <dgm:prSet presAssocID="{7407EA0D-F63A-4BC2-A874-D999B3864648}" presName="FourNodes_1_text" presStyleLbl="node1" presStyleIdx="3" presStyleCnt="4">
        <dgm:presLayoutVars>
          <dgm:bulletEnabled val="1"/>
        </dgm:presLayoutVars>
      </dgm:prSet>
      <dgm:spPr/>
      <dgm:t>
        <a:bodyPr/>
        <a:lstStyle/>
        <a:p>
          <a:pPr rtl="1"/>
          <a:endParaRPr lang="ar-IQ"/>
        </a:p>
      </dgm:t>
    </dgm:pt>
    <dgm:pt modelId="{59A5977B-5D2B-4AE8-9969-9DF027222472}" type="pres">
      <dgm:prSet presAssocID="{7407EA0D-F63A-4BC2-A874-D999B3864648}" presName="FourNodes_2_text" presStyleLbl="node1" presStyleIdx="3" presStyleCnt="4">
        <dgm:presLayoutVars>
          <dgm:bulletEnabled val="1"/>
        </dgm:presLayoutVars>
      </dgm:prSet>
      <dgm:spPr/>
      <dgm:t>
        <a:bodyPr/>
        <a:lstStyle/>
        <a:p>
          <a:pPr rtl="1"/>
          <a:endParaRPr lang="ar-IQ"/>
        </a:p>
      </dgm:t>
    </dgm:pt>
    <dgm:pt modelId="{38E4FBF5-E7F6-48E1-9D6B-ED8656B8CFAE}" type="pres">
      <dgm:prSet presAssocID="{7407EA0D-F63A-4BC2-A874-D999B3864648}" presName="FourNodes_3_text" presStyleLbl="node1" presStyleIdx="3" presStyleCnt="4">
        <dgm:presLayoutVars>
          <dgm:bulletEnabled val="1"/>
        </dgm:presLayoutVars>
      </dgm:prSet>
      <dgm:spPr/>
      <dgm:t>
        <a:bodyPr/>
        <a:lstStyle/>
        <a:p>
          <a:pPr rtl="1"/>
          <a:endParaRPr lang="ar-IQ"/>
        </a:p>
      </dgm:t>
    </dgm:pt>
    <dgm:pt modelId="{E670D33D-287A-4E5B-9AFE-A52786C14F3D}" type="pres">
      <dgm:prSet presAssocID="{7407EA0D-F63A-4BC2-A874-D999B3864648}" presName="FourNodes_4_text" presStyleLbl="node1" presStyleIdx="3" presStyleCnt="4">
        <dgm:presLayoutVars>
          <dgm:bulletEnabled val="1"/>
        </dgm:presLayoutVars>
      </dgm:prSet>
      <dgm:spPr/>
      <dgm:t>
        <a:bodyPr/>
        <a:lstStyle/>
        <a:p>
          <a:pPr rtl="1"/>
          <a:endParaRPr lang="ar-IQ"/>
        </a:p>
      </dgm:t>
    </dgm:pt>
  </dgm:ptLst>
  <dgm:cxnLst>
    <dgm:cxn modelId="{0913422B-5825-4A00-AA9D-5A7EDCD9737E}" type="presOf" srcId="{D90FA5F3-EBDC-4381-8C4A-B2928D1DBFF1}" destId="{7869AE98-090F-46EE-94A6-CD1821A97560}" srcOrd="0" destOrd="0" presId="urn:microsoft.com/office/officeart/2005/8/layout/vProcess5"/>
    <dgm:cxn modelId="{C4BEAF3B-DE78-4D08-A081-3956AE2D0B83}" type="presOf" srcId="{4C45ADDB-B07A-48E1-99D1-BB1D9676B426}" destId="{38E4FBF5-E7F6-48E1-9D6B-ED8656B8CFAE}" srcOrd="1" destOrd="0" presId="urn:microsoft.com/office/officeart/2005/8/layout/vProcess5"/>
    <dgm:cxn modelId="{9DEA038C-A5CE-4612-BC0A-C5283E598DB1}" srcId="{7407EA0D-F63A-4BC2-A874-D999B3864648}" destId="{1465B7AA-DE69-47F8-9668-14317C8BF4C9}" srcOrd="0" destOrd="0" parTransId="{7BDC8BCD-FE0B-4A80-A1B4-067533508FAD}" sibTransId="{D90FA5F3-EBDC-4381-8C4A-B2928D1DBFF1}"/>
    <dgm:cxn modelId="{529FBDB1-DBA1-43E3-92AF-4CC84489569E}" type="presOf" srcId="{EF172CBB-2F6A-46FD-A2D0-6187E51D09A2}" destId="{E670D33D-287A-4E5B-9AFE-A52786C14F3D}" srcOrd="1" destOrd="0" presId="urn:microsoft.com/office/officeart/2005/8/layout/vProcess5"/>
    <dgm:cxn modelId="{2A96DCDF-5928-456A-97B7-0BCA222350FF}" srcId="{7407EA0D-F63A-4BC2-A874-D999B3864648}" destId="{EF172CBB-2F6A-46FD-A2D0-6187E51D09A2}" srcOrd="3" destOrd="0" parTransId="{BA2D5792-6ED4-477C-92D9-56CF742E9BA5}" sibTransId="{74CA3456-6E1D-4241-BB31-8EB83EA222FE}"/>
    <dgm:cxn modelId="{789795C9-CFBB-4F3B-9493-D6CD8819F906}" srcId="{7407EA0D-F63A-4BC2-A874-D999B3864648}" destId="{4C45ADDB-B07A-48E1-99D1-BB1D9676B426}" srcOrd="2" destOrd="0" parTransId="{3A8C0A9C-50F5-4EE1-9F88-C66CF1E41364}" sibTransId="{CF7223AD-9F5C-439B-A493-943B03F0A872}"/>
    <dgm:cxn modelId="{46C976F8-B8FB-4210-9051-C87433A119C8}" type="presOf" srcId="{F97437E8-32E6-42DD-9D6C-2C136798AFE3}" destId="{75BBDCBC-10B8-4BEF-9BEB-CE1261DA3FBA}" srcOrd="0" destOrd="0" presId="urn:microsoft.com/office/officeart/2005/8/layout/vProcess5"/>
    <dgm:cxn modelId="{444DF3F1-619B-4976-8D16-34207D523857}" type="presOf" srcId="{4C45ADDB-B07A-48E1-99D1-BB1D9676B426}" destId="{2EA21679-DB73-4CD0-B47B-7CAA053B42A7}" srcOrd="0" destOrd="0" presId="urn:microsoft.com/office/officeart/2005/8/layout/vProcess5"/>
    <dgm:cxn modelId="{6F668151-C981-403A-9B25-6DD681725862}" type="presOf" srcId="{7407EA0D-F63A-4BC2-A874-D999B3864648}" destId="{696C487F-7297-4233-96E5-4DAAA2A8B4FF}" srcOrd="0" destOrd="0" presId="urn:microsoft.com/office/officeart/2005/8/layout/vProcess5"/>
    <dgm:cxn modelId="{65FB5090-FE16-41CD-A888-0967CF4CFC9A}" type="presOf" srcId="{1465B7AA-DE69-47F8-9668-14317C8BF4C9}" destId="{3CF85C42-4D9B-41DE-9241-5C0F3A4457F1}" srcOrd="1" destOrd="0" presId="urn:microsoft.com/office/officeart/2005/8/layout/vProcess5"/>
    <dgm:cxn modelId="{7FD29072-7843-404B-90BF-7A864E3AF51D}" type="presOf" srcId="{CF7223AD-9F5C-439B-A493-943B03F0A872}" destId="{5C920096-D5D0-4616-ADF0-A0F4AE84D353}" srcOrd="0" destOrd="0" presId="urn:microsoft.com/office/officeart/2005/8/layout/vProcess5"/>
    <dgm:cxn modelId="{31063E74-781F-40E8-A16F-11F5A5170DDF}" srcId="{7407EA0D-F63A-4BC2-A874-D999B3864648}" destId="{F97437E8-32E6-42DD-9D6C-2C136798AFE3}" srcOrd="1" destOrd="0" parTransId="{4CC0A3E8-BC62-4C3C-94A1-DBC95E593132}" sibTransId="{D47CD908-80DF-4D2F-AD2A-33E3A7370BCB}"/>
    <dgm:cxn modelId="{95CC7A0A-C04B-4A0B-9E00-BBECEB00C56E}" type="presOf" srcId="{D47CD908-80DF-4D2F-AD2A-33E3A7370BCB}" destId="{158F42C3-9D0C-47BB-88B8-83388B481917}" srcOrd="0" destOrd="0" presId="urn:microsoft.com/office/officeart/2005/8/layout/vProcess5"/>
    <dgm:cxn modelId="{142B2981-5E27-4CBC-A4DB-F57D8CD54048}" type="presOf" srcId="{EF172CBB-2F6A-46FD-A2D0-6187E51D09A2}" destId="{D99B2436-4C19-428A-B9F3-CB5103D9C448}" srcOrd="0" destOrd="0" presId="urn:microsoft.com/office/officeart/2005/8/layout/vProcess5"/>
    <dgm:cxn modelId="{5B110196-03DE-4D87-B189-41234DA08EA7}" type="presOf" srcId="{F97437E8-32E6-42DD-9D6C-2C136798AFE3}" destId="{59A5977B-5D2B-4AE8-9969-9DF027222472}" srcOrd="1" destOrd="0" presId="urn:microsoft.com/office/officeart/2005/8/layout/vProcess5"/>
    <dgm:cxn modelId="{7F14CC4D-74B3-4D67-82C9-D9C37469FF20}" type="presOf" srcId="{1465B7AA-DE69-47F8-9668-14317C8BF4C9}" destId="{A3A2C1AB-4D7F-4466-966B-3806E1E5F224}" srcOrd="0" destOrd="0" presId="urn:microsoft.com/office/officeart/2005/8/layout/vProcess5"/>
    <dgm:cxn modelId="{C7433B9A-80BB-4809-9895-6DC580F41532}" type="presParOf" srcId="{696C487F-7297-4233-96E5-4DAAA2A8B4FF}" destId="{CDFEE353-3064-4EFC-BC33-D97EC52C1685}" srcOrd="0" destOrd="0" presId="urn:microsoft.com/office/officeart/2005/8/layout/vProcess5"/>
    <dgm:cxn modelId="{8C04F527-CE32-4145-A3C5-7E3590612580}" type="presParOf" srcId="{696C487F-7297-4233-96E5-4DAAA2A8B4FF}" destId="{A3A2C1AB-4D7F-4466-966B-3806E1E5F224}" srcOrd="1" destOrd="0" presId="urn:microsoft.com/office/officeart/2005/8/layout/vProcess5"/>
    <dgm:cxn modelId="{CF78157F-ADF5-4AFF-AEE4-35C14EE40D54}" type="presParOf" srcId="{696C487F-7297-4233-96E5-4DAAA2A8B4FF}" destId="{75BBDCBC-10B8-4BEF-9BEB-CE1261DA3FBA}" srcOrd="2" destOrd="0" presId="urn:microsoft.com/office/officeart/2005/8/layout/vProcess5"/>
    <dgm:cxn modelId="{ACA2B50D-EDE4-4961-8799-F3E9E7731FC3}" type="presParOf" srcId="{696C487F-7297-4233-96E5-4DAAA2A8B4FF}" destId="{2EA21679-DB73-4CD0-B47B-7CAA053B42A7}" srcOrd="3" destOrd="0" presId="urn:microsoft.com/office/officeart/2005/8/layout/vProcess5"/>
    <dgm:cxn modelId="{AE5A1ECF-4571-493F-A23D-85FF799A2500}" type="presParOf" srcId="{696C487F-7297-4233-96E5-4DAAA2A8B4FF}" destId="{D99B2436-4C19-428A-B9F3-CB5103D9C448}" srcOrd="4" destOrd="0" presId="urn:microsoft.com/office/officeart/2005/8/layout/vProcess5"/>
    <dgm:cxn modelId="{C61FB266-312C-4BC1-894A-55CF5326F8A4}" type="presParOf" srcId="{696C487F-7297-4233-96E5-4DAAA2A8B4FF}" destId="{7869AE98-090F-46EE-94A6-CD1821A97560}" srcOrd="5" destOrd="0" presId="urn:microsoft.com/office/officeart/2005/8/layout/vProcess5"/>
    <dgm:cxn modelId="{2AB01178-1F45-4650-BF10-47DEC75C1CE7}" type="presParOf" srcId="{696C487F-7297-4233-96E5-4DAAA2A8B4FF}" destId="{158F42C3-9D0C-47BB-88B8-83388B481917}" srcOrd="6" destOrd="0" presId="urn:microsoft.com/office/officeart/2005/8/layout/vProcess5"/>
    <dgm:cxn modelId="{25EBD493-A2C4-458F-B4C6-5632B85FFB54}" type="presParOf" srcId="{696C487F-7297-4233-96E5-4DAAA2A8B4FF}" destId="{5C920096-D5D0-4616-ADF0-A0F4AE84D353}" srcOrd="7" destOrd="0" presId="urn:microsoft.com/office/officeart/2005/8/layout/vProcess5"/>
    <dgm:cxn modelId="{F02D0A3D-40FA-4C09-BCD0-8242098228FB}" type="presParOf" srcId="{696C487F-7297-4233-96E5-4DAAA2A8B4FF}" destId="{3CF85C42-4D9B-41DE-9241-5C0F3A4457F1}" srcOrd="8" destOrd="0" presId="urn:microsoft.com/office/officeart/2005/8/layout/vProcess5"/>
    <dgm:cxn modelId="{02872C3D-6992-4EAA-9E90-2925061BFB52}" type="presParOf" srcId="{696C487F-7297-4233-96E5-4DAAA2A8B4FF}" destId="{59A5977B-5D2B-4AE8-9969-9DF027222472}" srcOrd="9" destOrd="0" presId="urn:microsoft.com/office/officeart/2005/8/layout/vProcess5"/>
    <dgm:cxn modelId="{32C60E3E-6187-4F12-BD74-FF0B0FE2E752}" type="presParOf" srcId="{696C487F-7297-4233-96E5-4DAAA2A8B4FF}" destId="{38E4FBF5-E7F6-48E1-9D6B-ED8656B8CFAE}" srcOrd="10" destOrd="0" presId="urn:microsoft.com/office/officeart/2005/8/layout/vProcess5"/>
    <dgm:cxn modelId="{9961BC04-EBCA-4BCC-A260-C8B56BCFD443}" type="presParOf" srcId="{696C487F-7297-4233-96E5-4DAAA2A8B4FF}" destId="{E670D33D-287A-4E5B-9AFE-A52786C14F3D}" srcOrd="11" destOrd="0" presId="urn:microsoft.com/office/officeart/2005/8/layout/vProcess5"/>
  </dgm:cxnLst>
  <dgm:bg>
    <a:solidFill>
      <a:schemeClr val="accent5">
        <a:lumMod val="75000"/>
      </a:schemeClr>
    </a:solid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07EA0D-F63A-4BC2-A874-D999B386464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pPr rtl="1"/>
          <a:endParaRPr lang="ar-IQ"/>
        </a:p>
      </dgm:t>
    </dgm:pt>
    <dgm:pt modelId="{1465B7AA-DE69-47F8-9668-14317C8BF4C9}">
      <dgm:prSet phldrT="[نص]"/>
      <dgm:spPr>
        <a:solidFill>
          <a:srgbClr val="92D050"/>
        </a:solidFill>
        <a:ln w="38100">
          <a:prstDash val="solid"/>
        </a:ln>
      </dgm:spPr>
      <dgm:t>
        <a:bodyPr/>
        <a:lstStyle/>
        <a:p>
          <a:pPr algn="r" rtl="1"/>
          <a:r>
            <a:rPr lang="ar-IQ" b="1" dirty="0" smtClean="0">
              <a:solidFill>
                <a:schemeClr val="tx1"/>
              </a:solidFill>
            </a:rPr>
            <a:t>استنادا لذلك استغلت اليابان قضية تهديد خط حديد جنوب </a:t>
          </a:r>
          <a:r>
            <a:rPr lang="ar-IQ" b="1" dirty="0" err="1" smtClean="0">
              <a:solidFill>
                <a:schemeClr val="tx1"/>
              </a:solidFill>
            </a:rPr>
            <a:t>منشوريا</a:t>
          </a:r>
          <a:r>
            <a:rPr lang="ar-IQ" b="1" dirty="0" smtClean="0">
              <a:solidFill>
                <a:schemeClr val="tx1"/>
              </a:solidFill>
            </a:rPr>
            <a:t> العائدة ملكيتها لليابان لتحقيق </a:t>
          </a:r>
          <a:r>
            <a:rPr lang="ar-IQ" b="1" dirty="0" err="1" smtClean="0">
              <a:solidFill>
                <a:schemeClr val="tx1"/>
              </a:solidFill>
            </a:rPr>
            <a:t>اهدافها</a:t>
          </a:r>
          <a:r>
            <a:rPr lang="ar-IQ" b="1" dirty="0" smtClean="0">
              <a:solidFill>
                <a:schemeClr val="tx1"/>
              </a:solidFill>
            </a:rPr>
            <a:t> التوسعية في 18 </a:t>
          </a:r>
          <a:r>
            <a:rPr lang="ar-IQ" b="1" dirty="0" err="1" smtClean="0">
              <a:solidFill>
                <a:schemeClr val="tx1"/>
              </a:solidFill>
            </a:rPr>
            <a:t>ايلول</a:t>
          </a:r>
          <a:r>
            <a:rPr lang="ar-IQ" b="1" dirty="0" smtClean="0">
              <a:solidFill>
                <a:schemeClr val="tx1"/>
              </a:solidFill>
            </a:rPr>
            <a:t> 1931 </a:t>
          </a:r>
          <a:endParaRPr lang="ar-IQ" b="1" dirty="0">
            <a:solidFill>
              <a:schemeClr val="tx1"/>
            </a:solidFill>
            <a:latin typeface="Andalus" pitchFamily="18" charset="-78"/>
            <a:cs typeface="Andalus" pitchFamily="18" charset="-78"/>
          </a:endParaRPr>
        </a:p>
      </dgm:t>
    </dgm:pt>
    <dgm:pt modelId="{7BDC8BCD-FE0B-4A80-A1B4-067533508FAD}" type="parTrans" cxnId="{9DEA038C-A5CE-4612-BC0A-C5283E598DB1}">
      <dgm:prSet/>
      <dgm:spPr/>
      <dgm:t>
        <a:bodyPr/>
        <a:lstStyle/>
        <a:p>
          <a:pPr rtl="1"/>
          <a:endParaRPr lang="ar-IQ"/>
        </a:p>
      </dgm:t>
    </dgm:pt>
    <dgm:pt modelId="{D90FA5F3-EBDC-4381-8C4A-B2928D1DBFF1}" type="sibTrans" cxnId="{9DEA038C-A5CE-4612-BC0A-C5283E598DB1}">
      <dgm:prSet/>
      <dgm:spPr>
        <a:solidFill>
          <a:srgbClr val="FF0000">
            <a:alpha val="90000"/>
          </a:srgbClr>
        </a:solidFill>
        <a:ln w="28575"/>
      </dgm:spPr>
      <dgm:t>
        <a:bodyPr/>
        <a:lstStyle/>
        <a:p>
          <a:pPr rtl="1"/>
          <a:r>
            <a:rPr lang="ar-IQ" b="1" dirty="0" smtClean="0"/>
            <a:t>4</a:t>
          </a:r>
          <a:endParaRPr lang="ar-IQ" b="1" dirty="0"/>
        </a:p>
      </dgm:t>
    </dgm:pt>
    <dgm:pt modelId="{4C45ADDB-B07A-48E1-99D1-BB1D9676B426}">
      <dgm:prSet phldrT="[نص]" custT="1"/>
      <dgm:spPr>
        <a:solidFill>
          <a:schemeClr val="tx2">
            <a:lumMod val="60000"/>
            <a:lumOff val="40000"/>
          </a:schemeClr>
        </a:solidFill>
        <a:ln w="28575"/>
      </dgm:spPr>
      <dgm:t>
        <a:bodyPr/>
        <a:lstStyle/>
        <a:p>
          <a:pPr algn="ctr" rtl="1"/>
          <a:r>
            <a:rPr lang="ar-IQ" sz="2000" b="1" dirty="0" smtClean="0">
              <a:solidFill>
                <a:schemeClr val="tx1"/>
              </a:solidFill>
            </a:rPr>
            <a:t>احتلت اليابان </a:t>
          </a:r>
          <a:r>
            <a:rPr lang="ar-IQ" sz="2000" b="1" dirty="0" err="1" smtClean="0">
              <a:solidFill>
                <a:schemeClr val="tx1"/>
              </a:solidFill>
            </a:rPr>
            <a:t>منشوريا</a:t>
          </a:r>
          <a:r>
            <a:rPr lang="ar-IQ" sz="2000" b="1" dirty="0" smtClean="0">
              <a:solidFill>
                <a:schemeClr val="tx1"/>
              </a:solidFill>
            </a:rPr>
            <a:t> كلها </a:t>
          </a:r>
          <a:endParaRPr lang="ar-IQ" sz="2000" b="1" dirty="0">
            <a:solidFill>
              <a:schemeClr val="tx1"/>
            </a:solidFill>
          </a:endParaRPr>
        </a:p>
      </dgm:t>
    </dgm:pt>
    <dgm:pt modelId="{3A8C0A9C-50F5-4EE1-9F88-C66CF1E41364}" type="parTrans" cxnId="{789795C9-CFBB-4F3B-9493-D6CD8819F906}">
      <dgm:prSet/>
      <dgm:spPr/>
      <dgm:t>
        <a:bodyPr/>
        <a:lstStyle/>
        <a:p>
          <a:pPr rtl="1"/>
          <a:endParaRPr lang="ar-IQ"/>
        </a:p>
      </dgm:t>
    </dgm:pt>
    <dgm:pt modelId="{CF7223AD-9F5C-439B-A493-943B03F0A872}" type="sibTrans" cxnId="{789795C9-CFBB-4F3B-9493-D6CD8819F906}">
      <dgm:prSet/>
      <dgm:spPr>
        <a:solidFill>
          <a:srgbClr val="FF0000">
            <a:alpha val="90000"/>
          </a:srgbClr>
        </a:solidFill>
        <a:ln w="28575"/>
      </dgm:spPr>
      <dgm:t>
        <a:bodyPr/>
        <a:lstStyle/>
        <a:p>
          <a:pPr rtl="1"/>
          <a:r>
            <a:rPr lang="ar-IQ" b="1" dirty="0" smtClean="0"/>
            <a:t>5</a:t>
          </a:r>
          <a:endParaRPr lang="ar-IQ" b="1" dirty="0"/>
        </a:p>
      </dgm:t>
    </dgm:pt>
    <dgm:pt modelId="{EF172CBB-2F6A-46FD-A2D0-6187E51D09A2}">
      <dgm:prSet phldrT="[نص]" custT="1"/>
      <dgm:spPr>
        <a:solidFill>
          <a:schemeClr val="accent3">
            <a:lumMod val="60000"/>
            <a:lumOff val="40000"/>
          </a:schemeClr>
        </a:solidFill>
        <a:ln w="28575"/>
      </dgm:spPr>
      <dgm:t>
        <a:bodyPr/>
        <a:lstStyle/>
        <a:p>
          <a:pPr algn="ctr" rtl="1"/>
          <a:r>
            <a:rPr lang="ar-IQ" sz="2000" b="1" dirty="0" err="1" smtClean="0">
              <a:solidFill>
                <a:schemeClr val="tx1"/>
              </a:solidFill>
            </a:rPr>
            <a:t>اسست</a:t>
          </a:r>
          <a:r>
            <a:rPr lang="ar-IQ" sz="2000" b="1" baseline="0" dirty="0" smtClean="0">
              <a:solidFill>
                <a:schemeClr val="tx1"/>
              </a:solidFill>
            </a:rPr>
            <a:t> اليابان في </a:t>
          </a:r>
          <a:r>
            <a:rPr lang="ar-IQ" sz="2000" b="1" baseline="0" dirty="0" err="1" smtClean="0">
              <a:solidFill>
                <a:schemeClr val="tx1"/>
              </a:solidFill>
            </a:rPr>
            <a:t>منشوريا</a:t>
          </a:r>
          <a:r>
            <a:rPr lang="ar-IQ" sz="2000" b="1" baseline="0" dirty="0" smtClean="0">
              <a:solidFill>
                <a:schemeClr val="tx1"/>
              </a:solidFill>
            </a:rPr>
            <a:t> دولة مستقلة في 1 </a:t>
          </a:r>
          <a:r>
            <a:rPr lang="ar-IQ" sz="2000" b="1" baseline="0" dirty="0" err="1" smtClean="0">
              <a:solidFill>
                <a:schemeClr val="tx1"/>
              </a:solidFill>
            </a:rPr>
            <a:t>اذار</a:t>
          </a:r>
          <a:r>
            <a:rPr lang="ar-IQ" sz="2000" b="1" baseline="0" dirty="0" smtClean="0">
              <a:solidFill>
                <a:schemeClr val="tx1"/>
              </a:solidFill>
            </a:rPr>
            <a:t> 1932 كحومة عميلة لها باسم حكومة </a:t>
          </a:r>
          <a:r>
            <a:rPr lang="ar-IQ" sz="2000" b="1" baseline="0" dirty="0" err="1" smtClean="0">
              <a:solidFill>
                <a:schemeClr val="tx1"/>
              </a:solidFill>
            </a:rPr>
            <a:t>منشوكو</a:t>
          </a:r>
          <a:r>
            <a:rPr lang="ar-IQ" sz="2000" b="1" baseline="0" dirty="0" smtClean="0">
              <a:solidFill>
                <a:schemeClr val="tx1"/>
              </a:solidFill>
            </a:rPr>
            <a:t> برؤؤس </a:t>
          </a:r>
          <a:r>
            <a:rPr lang="ar-IQ" sz="2000" b="1" baseline="0" dirty="0" err="1" smtClean="0">
              <a:solidFill>
                <a:schemeClr val="tx1"/>
              </a:solidFill>
            </a:rPr>
            <a:t>اموال</a:t>
          </a:r>
          <a:r>
            <a:rPr lang="ar-IQ" sz="2000" b="1" baseline="0" dirty="0" smtClean="0">
              <a:solidFill>
                <a:schemeClr val="tx1"/>
              </a:solidFill>
            </a:rPr>
            <a:t> يابانية .</a:t>
          </a:r>
          <a:endParaRPr lang="ar-IQ" sz="2000" b="1" dirty="0">
            <a:solidFill>
              <a:schemeClr val="tx1"/>
            </a:solidFill>
          </a:endParaRPr>
        </a:p>
      </dgm:t>
    </dgm:pt>
    <dgm:pt modelId="{BA2D5792-6ED4-477C-92D9-56CF742E9BA5}" type="parTrans" cxnId="{2A96DCDF-5928-456A-97B7-0BCA222350FF}">
      <dgm:prSet/>
      <dgm:spPr/>
      <dgm:t>
        <a:bodyPr/>
        <a:lstStyle/>
        <a:p>
          <a:pPr rtl="1"/>
          <a:endParaRPr lang="ar-IQ"/>
        </a:p>
      </dgm:t>
    </dgm:pt>
    <dgm:pt modelId="{74CA3456-6E1D-4241-BB31-8EB83EA222FE}" type="sibTrans" cxnId="{2A96DCDF-5928-456A-97B7-0BCA222350FF}">
      <dgm:prSet/>
      <dgm:spPr>
        <a:solidFill>
          <a:srgbClr val="FF0000">
            <a:alpha val="90000"/>
          </a:srgbClr>
        </a:solidFill>
        <a:ln>
          <a:solidFill>
            <a:schemeClr val="tx1">
              <a:alpha val="90000"/>
            </a:schemeClr>
          </a:solidFill>
        </a:ln>
      </dgm:spPr>
      <dgm:t>
        <a:bodyPr/>
        <a:lstStyle/>
        <a:p>
          <a:pPr rtl="1"/>
          <a:r>
            <a:rPr lang="ar-IQ" dirty="0" smtClean="0"/>
            <a:t>6</a:t>
          </a:r>
          <a:endParaRPr lang="ar-IQ" dirty="0"/>
        </a:p>
      </dgm:t>
    </dgm:pt>
    <dgm:pt modelId="{919CB4B5-FAB1-47CF-8FE0-58EBC8C81876}">
      <dgm:prSet custT="1"/>
      <dgm:spPr/>
      <dgm:t>
        <a:bodyPr/>
        <a:lstStyle/>
        <a:p>
          <a:pPr algn="just" rtl="1"/>
          <a:r>
            <a:rPr lang="ar-IQ" sz="1800" b="1" dirty="0" smtClean="0">
              <a:solidFill>
                <a:schemeClr val="tx1"/>
              </a:solidFill>
            </a:rPr>
            <a:t>اعترفت اليابان بدولة </a:t>
          </a:r>
          <a:r>
            <a:rPr lang="ar-IQ" sz="1800" b="1" dirty="0" err="1" smtClean="0">
              <a:solidFill>
                <a:schemeClr val="tx1"/>
              </a:solidFill>
            </a:rPr>
            <a:t>منشوكو</a:t>
          </a:r>
          <a:r>
            <a:rPr lang="ar-IQ" sz="1800" b="1" dirty="0" smtClean="0">
              <a:solidFill>
                <a:schemeClr val="tx1"/>
              </a:solidFill>
            </a:rPr>
            <a:t> في 15 </a:t>
          </a:r>
          <a:r>
            <a:rPr lang="ar-IQ" sz="1800" b="1" dirty="0" err="1" smtClean="0">
              <a:solidFill>
                <a:schemeClr val="tx1"/>
              </a:solidFill>
            </a:rPr>
            <a:t>ايلول</a:t>
          </a:r>
          <a:r>
            <a:rPr lang="ar-IQ" sz="1800" b="1" dirty="0" smtClean="0">
              <a:solidFill>
                <a:schemeClr val="tx1"/>
              </a:solidFill>
            </a:rPr>
            <a:t> 1932 وتم توقيع اتفاق بين الطرفين </a:t>
          </a:r>
          <a:r>
            <a:rPr lang="ar-IQ" sz="1800" b="1" dirty="0" err="1" smtClean="0">
              <a:solidFill>
                <a:schemeClr val="tx1"/>
              </a:solidFill>
            </a:rPr>
            <a:t>ينص</a:t>
          </a:r>
          <a:r>
            <a:rPr lang="ar-IQ" sz="1800" b="1" dirty="0" smtClean="0">
              <a:solidFill>
                <a:schemeClr val="tx1"/>
              </a:solidFill>
            </a:rPr>
            <a:t> على التنسيق بينهما من اجل الحفاظ على </a:t>
          </a:r>
          <a:r>
            <a:rPr lang="ar-IQ" sz="1800" b="1" dirty="0" err="1" smtClean="0">
              <a:solidFill>
                <a:schemeClr val="tx1"/>
              </a:solidFill>
            </a:rPr>
            <a:t>الامن</a:t>
          </a:r>
          <a:r>
            <a:rPr lang="ar-IQ" sz="1800" b="1" dirty="0" smtClean="0">
              <a:solidFill>
                <a:schemeClr val="tx1"/>
              </a:solidFill>
            </a:rPr>
            <a:t> الوطني لكليهما .</a:t>
          </a:r>
          <a:endParaRPr lang="ar-IQ" sz="1800" b="1" dirty="0">
            <a:solidFill>
              <a:schemeClr val="tx1"/>
            </a:solidFill>
          </a:endParaRPr>
        </a:p>
      </dgm:t>
    </dgm:pt>
    <dgm:pt modelId="{F18A2D34-2D75-4496-A37C-C00E90244BF1}" type="sibTrans" cxnId="{888E3200-B7BC-44CA-9B2D-21628E12D73C}">
      <dgm:prSet/>
      <dgm:spPr>
        <a:solidFill>
          <a:srgbClr val="FF0000">
            <a:alpha val="90000"/>
          </a:srgbClr>
        </a:solidFill>
        <a:ln w="28575"/>
      </dgm:spPr>
    </dgm:pt>
    <dgm:pt modelId="{12C723AA-949D-4986-B30D-03DA9C794720}" type="parTrans" cxnId="{888E3200-B7BC-44CA-9B2D-21628E12D73C}">
      <dgm:prSet/>
      <dgm:spPr/>
      <dgm:t>
        <a:bodyPr/>
        <a:lstStyle/>
        <a:p>
          <a:pPr rtl="1"/>
          <a:endParaRPr lang="ar-IQ"/>
        </a:p>
      </dgm:t>
    </dgm:pt>
    <dgm:pt modelId="{696C487F-7297-4233-96E5-4DAAA2A8B4FF}" type="pres">
      <dgm:prSet presAssocID="{7407EA0D-F63A-4BC2-A874-D999B3864648}" presName="outerComposite" presStyleCnt="0">
        <dgm:presLayoutVars>
          <dgm:chMax val="5"/>
          <dgm:dir/>
          <dgm:resizeHandles val="exact"/>
        </dgm:presLayoutVars>
      </dgm:prSet>
      <dgm:spPr/>
      <dgm:t>
        <a:bodyPr/>
        <a:lstStyle/>
        <a:p>
          <a:pPr rtl="1"/>
          <a:endParaRPr lang="ar-IQ"/>
        </a:p>
      </dgm:t>
    </dgm:pt>
    <dgm:pt modelId="{CDFEE353-3064-4EFC-BC33-D97EC52C1685}" type="pres">
      <dgm:prSet presAssocID="{7407EA0D-F63A-4BC2-A874-D999B3864648}" presName="dummyMaxCanvas" presStyleCnt="0">
        <dgm:presLayoutVars/>
      </dgm:prSet>
      <dgm:spPr/>
    </dgm:pt>
    <dgm:pt modelId="{5022878D-F339-412E-A837-77484FCE8163}" type="pres">
      <dgm:prSet presAssocID="{7407EA0D-F63A-4BC2-A874-D999B3864648}" presName="FourNodes_1" presStyleLbl="node1" presStyleIdx="0" presStyleCnt="4">
        <dgm:presLayoutVars>
          <dgm:bulletEnabled val="1"/>
        </dgm:presLayoutVars>
      </dgm:prSet>
      <dgm:spPr/>
      <dgm:t>
        <a:bodyPr/>
        <a:lstStyle/>
        <a:p>
          <a:pPr rtl="1"/>
          <a:endParaRPr lang="ar-IQ"/>
        </a:p>
      </dgm:t>
    </dgm:pt>
    <dgm:pt modelId="{D63848D3-9128-46FA-B17A-76AFF2ADE251}" type="pres">
      <dgm:prSet presAssocID="{7407EA0D-F63A-4BC2-A874-D999B3864648}" presName="FourNodes_2" presStyleLbl="node1" presStyleIdx="1" presStyleCnt="4" custLinFactNeighborX="-970" custLinFactNeighborY="-927">
        <dgm:presLayoutVars>
          <dgm:bulletEnabled val="1"/>
        </dgm:presLayoutVars>
      </dgm:prSet>
      <dgm:spPr/>
      <dgm:t>
        <a:bodyPr/>
        <a:lstStyle/>
        <a:p>
          <a:pPr rtl="1"/>
          <a:endParaRPr lang="ar-IQ"/>
        </a:p>
      </dgm:t>
    </dgm:pt>
    <dgm:pt modelId="{8EA666D9-4B9B-44E8-BBC7-28E2427C2C99}" type="pres">
      <dgm:prSet presAssocID="{7407EA0D-F63A-4BC2-A874-D999B3864648}" presName="FourNodes_3" presStyleLbl="node1" presStyleIdx="2" presStyleCnt="4">
        <dgm:presLayoutVars>
          <dgm:bulletEnabled val="1"/>
        </dgm:presLayoutVars>
      </dgm:prSet>
      <dgm:spPr/>
      <dgm:t>
        <a:bodyPr/>
        <a:lstStyle/>
        <a:p>
          <a:pPr rtl="1"/>
          <a:endParaRPr lang="ar-IQ"/>
        </a:p>
      </dgm:t>
    </dgm:pt>
    <dgm:pt modelId="{5EC8FB07-5463-490D-B929-5CF78F1B6B2C}" type="pres">
      <dgm:prSet presAssocID="{7407EA0D-F63A-4BC2-A874-D999B3864648}" presName="FourNodes_4" presStyleLbl="node1" presStyleIdx="3" presStyleCnt="4" custLinFactNeighborX="-7952" custLinFactNeighborY="-2782">
        <dgm:presLayoutVars>
          <dgm:bulletEnabled val="1"/>
        </dgm:presLayoutVars>
      </dgm:prSet>
      <dgm:spPr/>
      <dgm:t>
        <a:bodyPr/>
        <a:lstStyle/>
        <a:p>
          <a:pPr rtl="1"/>
          <a:endParaRPr lang="ar-IQ"/>
        </a:p>
      </dgm:t>
    </dgm:pt>
    <dgm:pt modelId="{B37B1338-E99B-4D40-9BA9-378128341E89}" type="pres">
      <dgm:prSet presAssocID="{7407EA0D-F63A-4BC2-A874-D999B3864648}" presName="FourConn_1-2" presStyleLbl="fgAccFollowNode1" presStyleIdx="0" presStyleCnt="3" custLinFactY="-9632" custLinFactNeighborX="-5123" custLinFactNeighborY="-100000">
        <dgm:presLayoutVars>
          <dgm:bulletEnabled val="1"/>
        </dgm:presLayoutVars>
      </dgm:prSet>
      <dgm:spPr/>
      <dgm:t>
        <a:bodyPr/>
        <a:lstStyle/>
        <a:p>
          <a:pPr rtl="1"/>
          <a:endParaRPr lang="ar-IQ"/>
        </a:p>
      </dgm:t>
    </dgm:pt>
    <dgm:pt modelId="{AC09F9C9-7158-4703-8ABC-420C59AF776C}" type="pres">
      <dgm:prSet presAssocID="{7407EA0D-F63A-4BC2-A874-D999B3864648}" presName="FourConn_2-3" presStyleLbl="fgAccFollowNode1" presStyleIdx="1" presStyleCnt="3" custLinFactNeighborX="-4699" custLinFactNeighborY="-86460">
        <dgm:presLayoutVars>
          <dgm:bulletEnabled val="1"/>
        </dgm:presLayoutVars>
      </dgm:prSet>
      <dgm:spPr/>
      <dgm:t>
        <a:bodyPr/>
        <a:lstStyle/>
        <a:p>
          <a:pPr rtl="1"/>
          <a:endParaRPr lang="ar-IQ"/>
        </a:p>
      </dgm:t>
    </dgm:pt>
    <dgm:pt modelId="{A7C3025D-0A8F-44CB-A237-DDE2B9C5FEE1}" type="pres">
      <dgm:prSet presAssocID="{7407EA0D-F63A-4BC2-A874-D999B3864648}" presName="FourConn_3-4" presStyleLbl="fgAccFollowNode1" presStyleIdx="2" presStyleCnt="3" custLinFactY="-12486" custLinFactNeighborX="4776" custLinFactNeighborY="-100000">
        <dgm:presLayoutVars>
          <dgm:bulletEnabled val="1"/>
        </dgm:presLayoutVars>
      </dgm:prSet>
      <dgm:spPr/>
      <dgm:t>
        <a:bodyPr/>
        <a:lstStyle/>
        <a:p>
          <a:pPr rtl="1"/>
          <a:endParaRPr lang="ar-IQ"/>
        </a:p>
      </dgm:t>
    </dgm:pt>
    <dgm:pt modelId="{F9AE2D83-2621-48A7-AC9E-A08FF29847EE}" type="pres">
      <dgm:prSet presAssocID="{7407EA0D-F63A-4BC2-A874-D999B3864648}" presName="FourNodes_1_text" presStyleLbl="node1" presStyleIdx="3" presStyleCnt="4">
        <dgm:presLayoutVars>
          <dgm:bulletEnabled val="1"/>
        </dgm:presLayoutVars>
      </dgm:prSet>
      <dgm:spPr/>
      <dgm:t>
        <a:bodyPr/>
        <a:lstStyle/>
        <a:p>
          <a:pPr rtl="1"/>
          <a:endParaRPr lang="ar-IQ"/>
        </a:p>
      </dgm:t>
    </dgm:pt>
    <dgm:pt modelId="{CBF4E222-7037-4589-B6E3-16903BEFF38A}" type="pres">
      <dgm:prSet presAssocID="{7407EA0D-F63A-4BC2-A874-D999B3864648}" presName="FourNodes_2_text" presStyleLbl="node1" presStyleIdx="3" presStyleCnt="4">
        <dgm:presLayoutVars>
          <dgm:bulletEnabled val="1"/>
        </dgm:presLayoutVars>
      </dgm:prSet>
      <dgm:spPr/>
      <dgm:t>
        <a:bodyPr/>
        <a:lstStyle/>
        <a:p>
          <a:pPr rtl="1"/>
          <a:endParaRPr lang="ar-IQ"/>
        </a:p>
      </dgm:t>
    </dgm:pt>
    <dgm:pt modelId="{7802C44E-1805-4E0C-947F-7D21AFEAEE7A}" type="pres">
      <dgm:prSet presAssocID="{7407EA0D-F63A-4BC2-A874-D999B3864648}" presName="FourNodes_3_text" presStyleLbl="node1" presStyleIdx="3" presStyleCnt="4">
        <dgm:presLayoutVars>
          <dgm:bulletEnabled val="1"/>
        </dgm:presLayoutVars>
      </dgm:prSet>
      <dgm:spPr/>
      <dgm:t>
        <a:bodyPr/>
        <a:lstStyle/>
        <a:p>
          <a:pPr rtl="1"/>
          <a:endParaRPr lang="ar-IQ"/>
        </a:p>
      </dgm:t>
    </dgm:pt>
    <dgm:pt modelId="{099C62FA-A7F0-460D-8872-DE12F239D306}" type="pres">
      <dgm:prSet presAssocID="{7407EA0D-F63A-4BC2-A874-D999B3864648}" presName="FourNodes_4_text" presStyleLbl="node1" presStyleIdx="3" presStyleCnt="4">
        <dgm:presLayoutVars>
          <dgm:bulletEnabled val="1"/>
        </dgm:presLayoutVars>
      </dgm:prSet>
      <dgm:spPr/>
      <dgm:t>
        <a:bodyPr/>
        <a:lstStyle/>
        <a:p>
          <a:pPr rtl="1"/>
          <a:endParaRPr lang="ar-IQ"/>
        </a:p>
      </dgm:t>
    </dgm:pt>
  </dgm:ptLst>
  <dgm:cxnLst>
    <dgm:cxn modelId="{A76D8C46-3E91-4BD7-9A78-FF7A631B5E6D}" type="presOf" srcId="{7407EA0D-F63A-4BC2-A874-D999B3864648}" destId="{696C487F-7297-4233-96E5-4DAAA2A8B4FF}" srcOrd="0" destOrd="0" presId="urn:microsoft.com/office/officeart/2005/8/layout/vProcess5"/>
    <dgm:cxn modelId="{84D5788B-22E6-4308-8D44-FD45DD1A24CC}" type="presOf" srcId="{74CA3456-6E1D-4241-BB31-8EB83EA222FE}" destId="{A7C3025D-0A8F-44CB-A237-DDE2B9C5FEE1}" srcOrd="0" destOrd="0" presId="urn:microsoft.com/office/officeart/2005/8/layout/vProcess5"/>
    <dgm:cxn modelId="{789795C9-CFBB-4F3B-9493-D6CD8819F906}" srcId="{7407EA0D-F63A-4BC2-A874-D999B3864648}" destId="{4C45ADDB-B07A-48E1-99D1-BB1D9676B426}" srcOrd="1" destOrd="0" parTransId="{3A8C0A9C-50F5-4EE1-9F88-C66CF1E41364}" sibTransId="{CF7223AD-9F5C-439B-A493-943B03F0A872}"/>
    <dgm:cxn modelId="{0F747BBA-60A1-4B0E-84C4-0835619969CC}" type="presOf" srcId="{CF7223AD-9F5C-439B-A493-943B03F0A872}" destId="{AC09F9C9-7158-4703-8ABC-420C59AF776C}" srcOrd="0" destOrd="0" presId="urn:microsoft.com/office/officeart/2005/8/layout/vProcess5"/>
    <dgm:cxn modelId="{FCE053B6-9B7B-4B28-8129-0E14F40750E3}" type="presOf" srcId="{D90FA5F3-EBDC-4381-8C4A-B2928D1DBFF1}" destId="{B37B1338-E99B-4D40-9BA9-378128341E89}" srcOrd="0" destOrd="0" presId="urn:microsoft.com/office/officeart/2005/8/layout/vProcess5"/>
    <dgm:cxn modelId="{9DEA038C-A5CE-4612-BC0A-C5283E598DB1}" srcId="{7407EA0D-F63A-4BC2-A874-D999B3864648}" destId="{1465B7AA-DE69-47F8-9668-14317C8BF4C9}" srcOrd="0" destOrd="0" parTransId="{7BDC8BCD-FE0B-4A80-A1B4-067533508FAD}" sibTransId="{D90FA5F3-EBDC-4381-8C4A-B2928D1DBFF1}"/>
    <dgm:cxn modelId="{2A96DCDF-5928-456A-97B7-0BCA222350FF}" srcId="{7407EA0D-F63A-4BC2-A874-D999B3864648}" destId="{EF172CBB-2F6A-46FD-A2D0-6187E51D09A2}" srcOrd="2" destOrd="0" parTransId="{BA2D5792-6ED4-477C-92D9-56CF742E9BA5}" sibTransId="{74CA3456-6E1D-4241-BB31-8EB83EA222FE}"/>
    <dgm:cxn modelId="{E2652AD1-2661-468A-9E3C-D1BBAFAD9694}" type="presOf" srcId="{919CB4B5-FAB1-47CF-8FE0-58EBC8C81876}" destId="{5EC8FB07-5463-490D-B929-5CF78F1B6B2C}" srcOrd="0" destOrd="0" presId="urn:microsoft.com/office/officeart/2005/8/layout/vProcess5"/>
    <dgm:cxn modelId="{2BF4B7DE-DA24-48D8-8031-73D81D8C5043}" type="presOf" srcId="{4C45ADDB-B07A-48E1-99D1-BB1D9676B426}" destId="{D63848D3-9128-46FA-B17A-76AFF2ADE251}" srcOrd="0" destOrd="0" presId="urn:microsoft.com/office/officeart/2005/8/layout/vProcess5"/>
    <dgm:cxn modelId="{42BC87CD-366A-4CE1-B9EB-CE1050B55A56}" type="presOf" srcId="{4C45ADDB-B07A-48E1-99D1-BB1D9676B426}" destId="{CBF4E222-7037-4589-B6E3-16903BEFF38A}" srcOrd="1" destOrd="0" presId="urn:microsoft.com/office/officeart/2005/8/layout/vProcess5"/>
    <dgm:cxn modelId="{14C7DEBF-A066-4172-A22E-BAAB6F4C5615}" type="presOf" srcId="{EF172CBB-2F6A-46FD-A2D0-6187E51D09A2}" destId="{7802C44E-1805-4E0C-947F-7D21AFEAEE7A}" srcOrd="1" destOrd="0" presId="urn:microsoft.com/office/officeart/2005/8/layout/vProcess5"/>
    <dgm:cxn modelId="{F1191B7D-8C34-4DCC-B9F1-CC779A345938}" type="presOf" srcId="{EF172CBB-2F6A-46FD-A2D0-6187E51D09A2}" destId="{8EA666D9-4B9B-44E8-BBC7-28E2427C2C99}" srcOrd="0" destOrd="0" presId="urn:microsoft.com/office/officeart/2005/8/layout/vProcess5"/>
    <dgm:cxn modelId="{E923B559-1C60-4C4E-8BEB-BAE2B9649F3F}" type="presOf" srcId="{1465B7AA-DE69-47F8-9668-14317C8BF4C9}" destId="{F9AE2D83-2621-48A7-AC9E-A08FF29847EE}" srcOrd="1" destOrd="0" presId="urn:microsoft.com/office/officeart/2005/8/layout/vProcess5"/>
    <dgm:cxn modelId="{888E3200-B7BC-44CA-9B2D-21628E12D73C}" srcId="{7407EA0D-F63A-4BC2-A874-D999B3864648}" destId="{919CB4B5-FAB1-47CF-8FE0-58EBC8C81876}" srcOrd="3" destOrd="0" parTransId="{12C723AA-949D-4986-B30D-03DA9C794720}" sibTransId="{F18A2D34-2D75-4496-A37C-C00E90244BF1}"/>
    <dgm:cxn modelId="{1C95D49F-804D-474C-A549-73050763E763}" type="presOf" srcId="{1465B7AA-DE69-47F8-9668-14317C8BF4C9}" destId="{5022878D-F339-412E-A837-77484FCE8163}" srcOrd="0" destOrd="0" presId="urn:microsoft.com/office/officeart/2005/8/layout/vProcess5"/>
    <dgm:cxn modelId="{F9A37AE4-ECC0-4921-8C8F-E3FB192241AD}" type="presOf" srcId="{919CB4B5-FAB1-47CF-8FE0-58EBC8C81876}" destId="{099C62FA-A7F0-460D-8872-DE12F239D306}" srcOrd="1" destOrd="0" presId="urn:microsoft.com/office/officeart/2005/8/layout/vProcess5"/>
    <dgm:cxn modelId="{5BFFFB61-62BA-457D-B345-49B93A5087E2}" type="presParOf" srcId="{696C487F-7297-4233-96E5-4DAAA2A8B4FF}" destId="{CDFEE353-3064-4EFC-BC33-D97EC52C1685}" srcOrd="0" destOrd="0" presId="urn:microsoft.com/office/officeart/2005/8/layout/vProcess5"/>
    <dgm:cxn modelId="{90C1BC1B-70B4-487A-AD3E-755947FCF265}" type="presParOf" srcId="{696C487F-7297-4233-96E5-4DAAA2A8B4FF}" destId="{5022878D-F339-412E-A837-77484FCE8163}" srcOrd="1" destOrd="0" presId="urn:microsoft.com/office/officeart/2005/8/layout/vProcess5"/>
    <dgm:cxn modelId="{A8F39AAA-22C1-44D5-B983-8B1B31218832}" type="presParOf" srcId="{696C487F-7297-4233-96E5-4DAAA2A8B4FF}" destId="{D63848D3-9128-46FA-B17A-76AFF2ADE251}" srcOrd="2" destOrd="0" presId="urn:microsoft.com/office/officeart/2005/8/layout/vProcess5"/>
    <dgm:cxn modelId="{70646757-934E-4211-9179-117AD1FA7CA4}" type="presParOf" srcId="{696C487F-7297-4233-96E5-4DAAA2A8B4FF}" destId="{8EA666D9-4B9B-44E8-BBC7-28E2427C2C99}" srcOrd="3" destOrd="0" presId="urn:microsoft.com/office/officeart/2005/8/layout/vProcess5"/>
    <dgm:cxn modelId="{6145C605-C1BF-4855-A201-278E3DD696EE}" type="presParOf" srcId="{696C487F-7297-4233-96E5-4DAAA2A8B4FF}" destId="{5EC8FB07-5463-490D-B929-5CF78F1B6B2C}" srcOrd="4" destOrd="0" presId="urn:microsoft.com/office/officeart/2005/8/layout/vProcess5"/>
    <dgm:cxn modelId="{4A524A8B-0885-4914-A03F-322B33A8EB36}" type="presParOf" srcId="{696C487F-7297-4233-96E5-4DAAA2A8B4FF}" destId="{B37B1338-E99B-4D40-9BA9-378128341E89}" srcOrd="5" destOrd="0" presId="urn:microsoft.com/office/officeart/2005/8/layout/vProcess5"/>
    <dgm:cxn modelId="{A70FC12B-A8DA-4B06-98C2-4CE8BD144D7D}" type="presParOf" srcId="{696C487F-7297-4233-96E5-4DAAA2A8B4FF}" destId="{AC09F9C9-7158-4703-8ABC-420C59AF776C}" srcOrd="6" destOrd="0" presId="urn:microsoft.com/office/officeart/2005/8/layout/vProcess5"/>
    <dgm:cxn modelId="{C3C7EBCC-86A6-4232-BFA7-927E6645223C}" type="presParOf" srcId="{696C487F-7297-4233-96E5-4DAAA2A8B4FF}" destId="{A7C3025D-0A8F-44CB-A237-DDE2B9C5FEE1}" srcOrd="7" destOrd="0" presId="urn:microsoft.com/office/officeart/2005/8/layout/vProcess5"/>
    <dgm:cxn modelId="{8D9B72B0-80AB-450B-97F3-C19EE73F86B5}" type="presParOf" srcId="{696C487F-7297-4233-96E5-4DAAA2A8B4FF}" destId="{F9AE2D83-2621-48A7-AC9E-A08FF29847EE}" srcOrd="8" destOrd="0" presId="urn:microsoft.com/office/officeart/2005/8/layout/vProcess5"/>
    <dgm:cxn modelId="{D2F2B79E-5A21-40A0-8EB4-F0B3F5E930C4}" type="presParOf" srcId="{696C487F-7297-4233-96E5-4DAAA2A8B4FF}" destId="{CBF4E222-7037-4589-B6E3-16903BEFF38A}" srcOrd="9" destOrd="0" presId="urn:microsoft.com/office/officeart/2005/8/layout/vProcess5"/>
    <dgm:cxn modelId="{0C796489-B069-42DE-8909-C0669DD1F606}" type="presParOf" srcId="{696C487F-7297-4233-96E5-4DAAA2A8B4FF}" destId="{7802C44E-1805-4E0C-947F-7D21AFEAEE7A}" srcOrd="10" destOrd="0" presId="urn:microsoft.com/office/officeart/2005/8/layout/vProcess5"/>
    <dgm:cxn modelId="{931ECC32-59C6-49C4-B797-71E3F9E7ABF7}" type="presParOf" srcId="{696C487F-7297-4233-96E5-4DAAA2A8B4FF}" destId="{099C62FA-A7F0-460D-8872-DE12F239D306}" srcOrd="11" destOrd="0" presId="urn:microsoft.com/office/officeart/2005/8/layout/vProcess5"/>
  </dgm:cxnLst>
  <dgm:bg>
    <a:solidFill>
      <a:schemeClr val="bg1">
        <a:lumMod val="50000"/>
      </a:schemeClr>
    </a:solid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EAF393-7A86-41B3-814A-36CEFD2369F5}"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pPr rtl="1"/>
          <a:endParaRPr lang="ar-IQ"/>
        </a:p>
      </dgm:t>
    </dgm:pt>
    <dgm:pt modelId="{FECF968B-71BB-4AD8-9B16-293C910C9856}">
      <dgm:prSet phldrT="[نص]"/>
      <dgm:spPr>
        <a:ln w="28575"/>
      </dgm:spPr>
      <dgm:t>
        <a:bodyPr/>
        <a:lstStyle/>
        <a:p>
          <a:pPr rtl="1">
            <a:lnSpc>
              <a:spcPct val="100000"/>
            </a:lnSpc>
          </a:pPr>
          <a:r>
            <a:rPr lang="ar-IQ" b="1" dirty="0" smtClean="0">
              <a:solidFill>
                <a:schemeClr val="tx1"/>
              </a:solidFill>
            </a:rPr>
            <a:t>موقف الصين  </a:t>
          </a:r>
          <a:endParaRPr lang="ar-IQ" b="1" dirty="0">
            <a:solidFill>
              <a:schemeClr val="tx1"/>
            </a:solidFill>
            <a:latin typeface="Andalus" pitchFamily="18" charset="-78"/>
            <a:cs typeface="Andalus" pitchFamily="18" charset="-78"/>
          </a:endParaRPr>
        </a:p>
      </dgm:t>
    </dgm:pt>
    <dgm:pt modelId="{DBF8EE7D-37EE-4BE1-B379-6863E51F0A39}" type="parTrans" cxnId="{F513CCB5-C263-463D-9603-B363BC4F0CF5}">
      <dgm:prSet/>
      <dgm:spPr/>
      <dgm:t>
        <a:bodyPr/>
        <a:lstStyle/>
        <a:p>
          <a:pPr rtl="1"/>
          <a:endParaRPr lang="ar-IQ"/>
        </a:p>
      </dgm:t>
    </dgm:pt>
    <dgm:pt modelId="{D80EC400-1E95-434A-B7A3-ACFDF3838A0D}" type="sibTrans" cxnId="{F513CCB5-C263-463D-9603-B363BC4F0CF5}">
      <dgm:prSet/>
      <dgm:spPr/>
      <dgm:t>
        <a:bodyPr/>
        <a:lstStyle/>
        <a:p>
          <a:pPr rtl="1"/>
          <a:endParaRPr lang="ar-IQ"/>
        </a:p>
      </dgm:t>
    </dgm:pt>
    <dgm:pt modelId="{C7A3934E-1D92-43BA-98BE-FD1769115DBE}">
      <dgm:prSet phldrT="[نص]" custT="1"/>
      <dgm:spPr>
        <a:solidFill>
          <a:schemeClr val="bg2">
            <a:lumMod val="75000"/>
            <a:alpha val="90000"/>
          </a:schemeClr>
        </a:solidFill>
        <a:ln w="38100"/>
      </dgm:spPr>
      <dgm:t>
        <a:bodyPr/>
        <a:lstStyle/>
        <a:p>
          <a:pPr algn="just" rtl="1"/>
          <a:r>
            <a:rPr lang="ar-IQ" sz="2800" b="1" dirty="0" smtClean="0"/>
            <a:t>رفعت الصين القضية </a:t>
          </a:r>
          <a:r>
            <a:rPr lang="ar-IQ" sz="2800" b="1" dirty="0" err="1" smtClean="0"/>
            <a:t>الى</a:t>
          </a:r>
          <a:r>
            <a:rPr lang="ar-IQ" sz="2800" b="1" dirty="0" smtClean="0"/>
            <a:t> عصبة </a:t>
          </a:r>
          <a:r>
            <a:rPr lang="ar-IQ" sz="2800" b="1" dirty="0" err="1" smtClean="0"/>
            <a:t>الامم</a:t>
          </a:r>
          <a:r>
            <a:rPr lang="ar-IQ" sz="2800" b="1" dirty="0" smtClean="0"/>
            <a:t> لحل المشكلة والتي عينت لجنة </a:t>
          </a:r>
          <a:r>
            <a:rPr lang="ar-IQ" sz="2800" b="1" dirty="0" err="1" smtClean="0"/>
            <a:t>ليتون</a:t>
          </a:r>
          <a:r>
            <a:rPr lang="ar-IQ" sz="2800" b="1" dirty="0" smtClean="0"/>
            <a:t> لتقصي الحقائق وقد </a:t>
          </a:r>
          <a:r>
            <a:rPr lang="ar-IQ" sz="2800" b="1" dirty="0" err="1" smtClean="0"/>
            <a:t>ادانت</a:t>
          </a:r>
          <a:r>
            <a:rPr lang="ar-IQ" sz="2800" b="1" dirty="0" smtClean="0"/>
            <a:t> اللجنة اليابان .</a:t>
          </a:r>
          <a:endParaRPr lang="ar-IQ" sz="2800" b="1" dirty="0"/>
        </a:p>
      </dgm:t>
    </dgm:pt>
    <dgm:pt modelId="{C8A41DF5-537F-4AAA-8A5B-A967C343F349}" type="parTrans" cxnId="{2FD67C2E-6457-48DC-B377-689D72B959DE}">
      <dgm:prSet/>
      <dgm:spPr/>
      <dgm:t>
        <a:bodyPr/>
        <a:lstStyle/>
        <a:p>
          <a:pPr rtl="1"/>
          <a:endParaRPr lang="ar-IQ"/>
        </a:p>
      </dgm:t>
    </dgm:pt>
    <dgm:pt modelId="{82A82577-74AE-43C9-8EB8-7DEB8547C769}" type="sibTrans" cxnId="{2FD67C2E-6457-48DC-B377-689D72B959DE}">
      <dgm:prSet/>
      <dgm:spPr/>
      <dgm:t>
        <a:bodyPr/>
        <a:lstStyle/>
        <a:p>
          <a:pPr rtl="1"/>
          <a:endParaRPr lang="ar-IQ"/>
        </a:p>
      </dgm:t>
    </dgm:pt>
    <dgm:pt modelId="{3132F844-F1A9-4070-9381-7BC0F3F1E73B}">
      <dgm:prSet phldrT="[نص]"/>
      <dgm:spPr>
        <a:solidFill>
          <a:srgbClr val="00B0F0"/>
        </a:solidFill>
        <a:ln w="28575"/>
      </dgm:spPr>
      <dgm:t>
        <a:bodyPr/>
        <a:lstStyle/>
        <a:p>
          <a:pPr rtl="1"/>
          <a:r>
            <a:rPr lang="ar-IQ" b="1" dirty="0" smtClean="0">
              <a:solidFill>
                <a:schemeClr val="tx1"/>
              </a:solidFill>
            </a:rPr>
            <a:t>نتيجة </a:t>
          </a:r>
          <a:r>
            <a:rPr lang="ar-IQ" b="1" dirty="0" err="1" smtClean="0">
              <a:solidFill>
                <a:schemeClr val="tx1"/>
              </a:solidFill>
            </a:rPr>
            <a:t>لاصدار</a:t>
          </a:r>
          <a:r>
            <a:rPr lang="ar-IQ" b="1" dirty="0" smtClean="0">
              <a:solidFill>
                <a:schemeClr val="tx1"/>
              </a:solidFill>
            </a:rPr>
            <a:t> </a:t>
          </a:r>
          <a:r>
            <a:rPr lang="ar-IQ" b="1" dirty="0" err="1" smtClean="0">
              <a:solidFill>
                <a:schemeClr val="tx1"/>
              </a:solidFill>
            </a:rPr>
            <a:t>الامم</a:t>
          </a:r>
          <a:r>
            <a:rPr lang="ar-IQ" b="1" dirty="0" smtClean="0">
              <a:solidFill>
                <a:schemeClr val="tx1"/>
              </a:solidFill>
            </a:rPr>
            <a:t> المتحدة قرار </a:t>
          </a:r>
          <a:r>
            <a:rPr lang="ar-IQ" b="1" dirty="0" err="1" smtClean="0">
              <a:solidFill>
                <a:schemeClr val="tx1"/>
              </a:solidFill>
            </a:rPr>
            <a:t>الادانة</a:t>
          </a:r>
          <a:r>
            <a:rPr lang="ar-IQ" b="1" dirty="0" smtClean="0">
              <a:solidFill>
                <a:schemeClr val="tx1"/>
              </a:solidFill>
            </a:rPr>
            <a:t> </a:t>
          </a:r>
          <a:endParaRPr lang="ar-IQ" b="1" dirty="0">
            <a:solidFill>
              <a:schemeClr val="tx1"/>
            </a:solidFill>
            <a:latin typeface="Andalus" pitchFamily="18" charset="-78"/>
            <a:cs typeface="Andalus" pitchFamily="18" charset="-78"/>
          </a:endParaRPr>
        </a:p>
      </dgm:t>
    </dgm:pt>
    <dgm:pt modelId="{0129DEA8-A393-4685-B9A4-B4A016E6A749}" type="parTrans" cxnId="{A73A70AE-2FBF-4798-964C-DB7056848594}">
      <dgm:prSet/>
      <dgm:spPr/>
      <dgm:t>
        <a:bodyPr/>
        <a:lstStyle/>
        <a:p>
          <a:pPr rtl="1"/>
          <a:endParaRPr lang="ar-IQ"/>
        </a:p>
      </dgm:t>
    </dgm:pt>
    <dgm:pt modelId="{9E196E24-3040-416B-B9D5-236268BBFB32}" type="sibTrans" cxnId="{A73A70AE-2FBF-4798-964C-DB7056848594}">
      <dgm:prSet/>
      <dgm:spPr/>
      <dgm:t>
        <a:bodyPr/>
        <a:lstStyle/>
        <a:p>
          <a:pPr rtl="1"/>
          <a:endParaRPr lang="ar-IQ"/>
        </a:p>
      </dgm:t>
    </dgm:pt>
    <dgm:pt modelId="{54A10BA3-ADB5-4838-9C11-5F9488FAE0F1}">
      <dgm:prSet phldrT="[نص]" custT="1"/>
      <dgm:spPr>
        <a:solidFill>
          <a:srgbClr val="92D050">
            <a:alpha val="90000"/>
          </a:srgbClr>
        </a:solidFill>
        <a:ln w="28575"/>
      </dgm:spPr>
      <dgm:t>
        <a:bodyPr/>
        <a:lstStyle/>
        <a:p>
          <a:pPr algn="just" rtl="1"/>
          <a:r>
            <a:rPr lang="ar-IQ" sz="3200" b="1" dirty="0" err="1" smtClean="0"/>
            <a:t>اعلنت</a:t>
          </a:r>
          <a:r>
            <a:rPr lang="ar-IQ" sz="3200" b="1" dirty="0" smtClean="0"/>
            <a:t> اليابان انسحابها من العصبة في 27 </a:t>
          </a:r>
          <a:r>
            <a:rPr lang="ar-IQ" sz="3200" b="1" dirty="0" err="1" smtClean="0"/>
            <a:t>اذار</a:t>
          </a:r>
          <a:r>
            <a:rPr lang="ar-IQ" sz="3200" b="1" dirty="0" smtClean="0"/>
            <a:t> 1933 وبذلك خلصت اليابان </a:t>
          </a:r>
          <a:endParaRPr lang="ar-IQ" sz="3200" b="1" dirty="0"/>
        </a:p>
      </dgm:t>
    </dgm:pt>
    <dgm:pt modelId="{963EFFB5-4CBF-4E2E-BF72-7E64748E6CEC}" type="parTrans" cxnId="{E35770CF-064C-45C0-932D-CE0E55BE2849}">
      <dgm:prSet/>
      <dgm:spPr/>
      <dgm:t>
        <a:bodyPr/>
        <a:lstStyle/>
        <a:p>
          <a:pPr rtl="1"/>
          <a:endParaRPr lang="ar-IQ"/>
        </a:p>
      </dgm:t>
    </dgm:pt>
    <dgm:pt modelId="{70A4E8B3-835D-4A6B-BF01-316D527B9A5F}" type="sibTrans" cxnId="{E35770CF-064C-45C0-932D-CE0E55BE2849}">
      <dgm:prSet/>
      <dgm:spPr/>
      <dgm:t>
        <a:bodyPr/>
        <a:lstStyle/>
        <a:p>
          <a:pPr rtl="1"/>
          <a:endParaRPr lang="ar-IQ"/>
        </a:p>
      </dgm:t>
    </dgm:pt>
    <dgm:pt modelId="{149D05F9-366C-4016-B438-412E9E2EC5F5}" type="pres">
      <dgm:prSet presAssocID="{E2EAF393-7A86-41B3-814A-36CEFD2369F5}" presName="Name0" presStyleCnt="0">
        <dgm:presLayoutVars>
          <dgm:dir/>
          <dgm:animLvl val="lvl"/>
          <dgm:resizeHandles/>
        </dgm:presLayoutVars>
      </dgm:prSet>
      <dgm:spPr/>
      <dgm:t>
        <a:bodyPr/>
        <a:lstStyle/>
        <a:p>
          <a:pPr rtl="1"/>
          <a:endParaRPr lang="ar-IQ"/>
        </a:p>
      </dgm:t>
    </dgm:pt>
    <dgm:pt modelId="{A8DE5D88-8162-4440-A9FB-D2C1A78E60BA}" type="pres">
      <dgm:prSet presAssocID="{FECF968B-71BB-4AD8-9B16-293C910C9856}" presName="linNode" presStyleCnt="0"/>
      <dgm:spPr/>
    </dgm:pt>
    <dgm:pt modelId="{A4A48B04-F210-441F-9E44-A15D477AC788}" type="pres">
      <dgm:prSet presAssocID="{FECF968B-71BB-4AD8-9B16-293C910C9856}" presName="parentShp" presStyleLbl="node1" presStyleIdx="0" presStyleCnt="2" custScaleX="78487" custLinFactNeighborX="-4789" custLinFactNeighborY="-26">
        <dgm:presLayoutVars>
          <dgm:bulletEnabled val="1"/>
        </dgm:presLayoutVars>
      </dgm:prSet>
      <dgm:spPr/>
      <dgm:t>
        <a:bodyPr/>
        <a:lstStyle/>
        <a:p>
          <a:pPr rtl="1"/>
          <a:endParaRPr lang="ar-IQ"/>
        </a:p>
      </dgm:t>
    </dgm:pt>
    <dgm:pt modelId="{64E69C4F-E711-4BD5-A0B2-BC74EEB84D51}" type="pres">
      <dgm:prSet presAssocID="{FECF968B-71BB-4AD8-9B16-293C910C9856}" presName="childShp" presStyleLbl="bgAccFollowNode1" presStyleIdx="0" presStyleCnt="2" custScaleX="112921">
        <dgm:presLayoutVars>
          <dgm:bulletEnabled val="1"/>
        </dgm:presLayoutVars>
      </dgm:prSet>
      <dgm:spPr/>
      <dgm:t>
        <a:bodyPr/>
        <a:lstStyle/>
        <a:p>
          <a:pPr rtl="1"/>
          <a:endParaRPr lang="ar-IQ"/>
        </a:p>
      </dgm:t>
    </dgm:pt>
    <dgm:pt modelId="{CFB73A7D-4422-44E5-B9D7-E2D4FF107518}" type="pres">
      <dgm:prSet presAssocID="{D80EC400-1E95-434A-B7A3-ACFDF3838A0D}" presName="spacing" presStyleCnt="0"/>
      <dgm:spPr/>
    </dgm:pt>
    <dgm:pt modelId="{ADB791C4-6EB8-47A7-82C8-C4E84AD64067}" type="pres">
      <dgm:prSet presAssocID="{3132F844-F1A9-4070-9381-7BC0F3F1E73B}" presName="linNode" presStyleCnt="0"/>
      <dgm:spPr/>
    </dgm:pt>
    <dgm:pt modelId="{F5573759-9052-43DB-A555-4F3FF6172804}" type="pres">
      <dgm:prSet presAssocID="{3132F844-F1A9-4070-9381-7BC0F3F1E73B}" presName="parentShp" presStyleLbl="node1" presStyleIdx="1" presStyleCnt="2" custScaleX="77698" custLinFactNeighborX="-7434" custLinFactNeighborY="-1403">
        <dgm:presLayoutVars>
          <dgm:bulletEnabled val="1"/>
        </dgm:presLayoutVars>
      </dgm:prSet>
      <dgm:spPr/>
      <dgm:t>
        <a:bodyPr/>
        <a:lstStyle/>
        <a:p>
          <a:pPr rtl="1"/>
          <a:endParaRPr lang="ar-IQ"/>
        </a:p>
      </dgm:t>
    </dgm:pt>
    <dgm:pt modelId="{12D798AC-2C9F-4D59-9890-0F3CBEE9B2D6}" type="pres">
      <dgm:prSet presAssocID="{3132F844-F1A9-4070-9381-7BC0F3F1E73B}" presName="childShp" presStyleLbl="bgAccFollowNode1" presStyleIdx="1" presStyleCnt="2" custScaleX="115610">
        <dgm:presLayoutVars>
          <dgm:bulletEnabled val="1"/>
        </dgm:presLayoutVars>
      </dgm:prSet>
      <dgm:spPr/>
      <dgm:t>
        <a:bodyPr/>
        <a:lstStyle/>
        <a:p>
          <a:pPr rtl="1"/>
          <a:endParaRPr lang="ar-IQ"/>
        </a:p>
      </dgm:t>
    </dgm:pt>
  </dgm:ptLst>
  <dgm:cxnLst>
    <dgm:cxn modelId="{77DC409E-7284-4B72-A5E8-8C491D7050DD}" type="presOf" srcId="{54A10BA3-ADB5-4838-9C11-5F9488FAE0F1}" destId="{12D798AC-2C9F-4D59-9890-0F3CBEE9B2D6}" srcOrd="0" destOrd="0" presId="urn:microsoft.com/office/officeart/2005/8/layout/vList6"/>
    <dgm:cxn modelId="{3B89D7D1-DF48-41EA-89F0-EBD83BE2C72C}" type="presOf" srcId="{FECF968B-71BB-4AD8-9B16-293C910C9856}" destId="{A4A48B04-F210-441F-9E44-A15D477AC788}" srcOrd="0" destOrd="0" presId="urn:microsoft.com/office/officeart/2005/8/layout/vList6"/>
    <dgm:cxn modelId="{2FD67C2E-6457-48DC-B377-689D72B959DE}" srcId="{FECF968B-71BB-4AD8-9B16-293C910C9856}" destId="{C7A3934E-1D92-43BA-98BE-FD1769115DBE}" srcOrd="0" destOrd="0" parTransId="{C8A41DF5-537F-4AAA-8A5B-A967C343F349}" sibTransId="{82A82577-74AE-43C9-8EB8-7DEB8547C769}"/>
    <dgm:cxn modelId="{E35770CF-064C-45C0-932D-CE0E55BE2849}" srcId="{3132F844-F1A9-4070-9381-7BC0F3F1E73B}" destId="{54A10BA3-ADB5-4838-9C11-5F9488FAE0F1}" srcOrd="0" destOrd="0" parTransId="{963EFFB5-4CBF-4E2E-BF72-7E64748E6CEC}" sibTransId="{70A4E8B3-835D-4A6B-BF01-316D527B9A5F}"/>
    <dgm:cxn modelId="{8E5F1D0F-7049-4F1F-93FE-ACB13463B4D4}" type="presOf" srcId="{C7A3934E-1D92-43BA-98BE-FD1769115DBE}" destId="{64E69C4F-E711-4BD5-A0B2-BC74EEB84D51}" srcOrd="0" destOrd="0" presId="urn:microsoft.com/office/officeart/2005/8/layout/vList6"/>
    <dgm:cxn modelId="{4F2BF5FB-F44C-4B78-9620-989284E8805B}" type="presOf" srcId="{3132F844-F1A9-4070-9381-7BC0F3F1E73B}" destId="{F5573759-9052-43DB-A555-4F3FF6172804}" srcOrd="0" destOrd="0" presId="urn:microsoft.com/office/officeart/2005/8/layout/vList6"/>
    <dgm:cxn modelId="{B033CA80-EAE1-4282-90E7-4F20BB354B5C}" type="presOf" srcId="{E2EAF393-7A86-41B3-814A-36CEFD2369F5}" destId="{149D05F9-366C-4016-B438-412E9E2EC5F5}" srcOrd="0" destOrd="0" presId="urn:microsoft.com/office/officeart/2005/8/layout/vList6"/>
    <dgm:cxn modelId="{F513CCB5-C263-463D-9603-B363BC4F0CF5}" srcId="{E2EAF393-7A86-41B3-814A-36CEFD2369F5}" destId="{FECF968B-71BB-4AD8-9B16-293C910C9856}" srcOrd="0" destOrd="0" parTransId="{DBF8EE7D-37EE-4BE1-B379-6863E51F0A39}" sibTransId="{D80EC400-1E95-434A-B7A3-ACFDF3838A0D}"/>
    <dgm:cxn modelId="{A73A70AE-2FBF-4798-964C-DB7056848594}" srcId="{E2EAF393-7A86-41B3-814A-36CEFD2369F5}" destId="{3132F844-F1A9-4070-9381-7BC0F3F1E73B}" srcOrd="1" destOrd="0" parTransId="{0129DEA8-A393-4685-B9A4-B4A016E6A749}" sibTransId="{9E196E24-3040-416B-B9D5-236268BBFB32}"/>
    <dgm:cxn modelId="{6A0C0CFD-59A0-4576-B0CF-EB9B969D01CE}" type="presParOf" srcId="{149D05F9-366C-4016-B438-412E9E2EC5F5}" destId="{A8DE5D88-8162-4440-A9FB-D2C1A78E60BA}" srcOrd="0" destOrd="0" presId="urn:microsoft.com/office/officeart/2005/8/layout/vList6"/>
    <dgm:cxn modelId="{4742764E-5696-491A-A3A3-60063E7656C5}" type="presParOf" srcId="{A8DE5D88-8162-4440-A9FB-D2C1A78E60BA}" destId="{A4A48B04-F210-441F-9E44-A15D477AC788}" srcOrd="0" destOrd="0" presId="urn:microsoft.com/office/officeart/2005/8/layout/vList6"/>
    <dgm:cxn modelId="{824F4305-36FD-4D24-9D30-E888756082FF}" type="presParOf" srcId="{A8DE5D88-8162-4440-A9FB-D2C1A78E60BA}" destId="{64E69C4F-E711-4BD5-A0B2-BC74EEB84D51}" srcOrd="1" destOrd="0" presId="urn:microsoft.com/office/officeart/2005/8/layout/vList6"/>
    <dgm:cxn modelId="{5DC3B50B-2171-4559-BFAD-D2D5134F9FF2}" type="presParOf" srcId="{149D05F9-366C-4016-B438-412E9E2EC5F5}" destId="{CFB73A7D-4422-44E5-B9D7-E2D4FF107518}" srcOrd="1" destOrd="0" presId="urn:microsoft.com/office/officeart/2005/8/layout/vList6"/>
    <dgm:cxn modelId="{7E411BE4-09AD-48D4-80F6-697EC3C55889}" type="presParOf" srcId="{149D05F9-366C-4016-B438-412E9E2EC5F5}" destId="{ADB791C4-6EB8-47A7-82C8-C4E84AD64067}" srcOrd="2" destOrd="0" presId="urn:microsoft.com/office/officeart/2005/8/layout/vList6"/>
    <dgm:cxn modelId="{56DC2EB5-3328-4938-B799-6B3024C81F81}" type="presParOf" srcId="{ADB791C4-6EB8-47A7-82C8-C4E84AD64067}" destId="{F5573759-9052-43DB-A555-4F3FF6172804}" srcOrd="0" destOrd="0" presId="urn:microsoft.com/office/officeart/2005/8/layout/vList6"/>
    <dgm:cxn modelId="{AD057EE8-20A6-42E4-9250-6B715B712495}" type="presParOf" srcId="{ADB791C4-6EB8-47A7-82C8-C4E84AD64067}" destId="{12D798AC-2C9F-4D59-9890-0F3CBEE9B2D6}" srcOrd="1" destOrd="0" presId="urn:microsoft.com/office/officeart/2005/8/layout/vList6"/>
  </dgm:cxnLst>
  <dgm:bg>
    <a:solidFill>
      <a:schemeClr val="accent6">
        <a:lumMod val="60000"/>
        <a:lumOff val="40000"/>
      </a:schemeClr>
    </a:solidFill>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70DF1F-5F9B-4365-A91B-5129D6316B7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IQ"/>
        </a:p>
      </dgm:t>
    </dgm:pt>
    <dgm:pt modelId="{806EDDB7-E9ED-42D0-A651-A0E408270F39}">
      <dgm:prSet phldrT="[نص]" custT="1"/>
      <dgm:spPr>
        <a:solidFill>
          <a:srgbClr val="92D050"/>
        </a:solidFill>
      </dgm:spPr>
      <dgm:t>
        <a:bodyPr/>
        <a:lstStyle/>
        <a:p>
          <a:pPr rtl="1"/>
          <a:r>
            <a:rPr lang="ar-IQ" sz="2200" b="1" dirty="0" smtClean="0">
              <a:solidFill>
                <a:schemeClr val="tx1"/>
              </a:solidFill>
              <a:latin typeface="Andalus" pitchFamily="18" charset="-78"/>
              <a:cs typeface="Andalus" pitchFamily="18" charset="-78"/>
            </a:rPr>
            <a:t>الاستمرار</a:t>
          </a:r>
          <a:endParaRPr lang="ar-IQ" sz="2200" b="1" dirty="0">
            <a:solidFill>
              <a:schemeClr val="tx1"/>
            </a:solidFill>
            <a:latin typeface="Andalus" pitchFamily="18" charset="-78"/>
            <a:cs typeface="Andalus" pitchFamily="18" charset="-78"/>
          </a:endParaRPr>
        </a:p>
      </dgm:t>
    </dgm:pt>
    <dgm:pt modelId="{55646315-0E79-4BBA-BE7B-90D3723C6AA8}" type="parTrans" cxnId="{5692FD96-13F2-4365-8C91-A7097D684D2E}">
      <dgm:prSet/>
      <dgm:spPr/>
      <dgm:t>
        <a:bodyPr/>
        <a:lstStyle/>
        <a:p>
          <a:pPr rtl="1"/>
          <a:endParaRPr lang="ar-IQ"/>
        </a:p>
      </dgm:t>
    </dgm:pt>
    <dgm:pt modelId="{F7D1A542-804B-4741-A553-E381A28CBC5E}" type="sibTrans" cxnId="{5692FD96-13F2-4365-8C91-A7097D684D2E}">
      <dgm:prSet/>
      <dgm:spPr/>
      <dgm:t>
        <a:bodyPr/>
        <a:lstStyle/>
        <a:p>
          <a:pPr rtl="1"/>
          <a:endParaRPr lang="ar-IQ"/>
        </a:p>
      </dgm:t>
    </dgm:pt>
    <dgm:pt modelId="{3496D058-E878-4ACC-9DA8-0CCFE7DC825A}">
      <dgm:prSet phldrT="[نص]" custT="1"/>
      <dgm:spPr>
        <a:solidFill>
          <a:srgbClr val="92D050">
            <a:alpha val="90000"/>
          </a:srgbClr>
        </a:solidFill>
      </dgm:spPr>
      <dgm:t>
        <a:bodyPr/>
        <a:lstStyle/>
        <a:p>
          <a:pPr algn="just" rtl="1"/>
          <a:r>
            <a:rPr lang="ar-IQ" sz="1800" b="1" dirty="0" smtClean="0"/>
            <a:t>استمرار التوسع الياباني العسكري وزيادته .</a:t>
          </a:r>
          <a:endParaRPr lang="ar-IQ" sz="1800" b="1" dirty="0"/>
        </a:p>
      </dgm:t>
    </dgm:pt>
    <dgm:pt modelId="{6A5AAB58-EDC1-49F8-9277-DEF5453BD7AD}" type="parTrans" cxnId="{04963157-DFB3-4ABA-993F-35F5A3064802}">
      <dgm:prSet/>
      <dgm:spPr/>
      <dgm:t>
        <a:bodyPr/>
        <a:lstStyle/>
        <a:p>
          <a:pPr rtl="1"/>
          <a:endParaRPr lang="ar-IQ"/>
        </a:p>
      </dgm:t>
    </dgm:pt>
    <dgm:pt modelId="{E0D5A1FF-4FEA-4CB5-8CF1-41ACC66F9773}" type="sibTrans" cxnId="{04963157-DFB3-4ABA-993F-35F5A3064802}">
      <dgm:prSet/>
      <dgm:spPr/>
      <dgm:t>
        <a:bodyPr/>
        <a:lstStyle/>
        <a:p>
          <a:pPr rtl="1"/>
          <a:endParaRPr lang="ar-IQ"/>
        </a:p>
      </dgm:t>
    </dgm:pt>
    <dgm:pt modelId="{3347FF41-D8FF-4E9D-9DB7-4DB8C004BF4B}">
      <dgm:prSet phldrT="[نص]" custT="1"/>
      <dgm:spPr>
        <a:solidFill>
          <a:schemeClr val="accent1"/>
        </a:solidFill>
      </dgm:spPr>
      <dgm:t>
        <a:bodyPr/>
        <a:lstStyle/>
        <a:p>
          <a:pPr rtl="1"/>
          <a:r>
            <a:rPr lang="ar-IQ" sz="2200" b="1" dirty="0" err="1" smtClean="0">
              <a:solidFill>
                <a:schemeClr val="tx1"/>
              </a:solidFill>
              <a:latin typeface="Andalus" pitchFamily="18" charset="-78"/>
              <a:cs typeface="Andalus" pitchFamily="18" charset="-78"/>
            </a:rPr>
            <a:t>الامبراطورية</a:t>
          </a:r>
          <a:r>
            <a:rPr lang="ar-IQ" sz="2200" b="1" baseline="0" dirty="0" smtClean="0">
              <a:solidFill>
                <a:schemeClr val="tx1"/>
              </a:solidFill>
              <a:latin typeface="Andalus" pitchFamily="18" charset="-78"/>
              <a:cs typeface="Andalus" pitchFamily="18" charset="-78"/>
            </a:rPr>
            <a:t> </a:t>
          </a:r>
          <a:endParaRPr lang="ar-IQ" sz="2200" b="1" dirty="0">
            <a:solidFill>
              <a:schemeClr val="tx1"/>
            </a:solidFill>
            <a:latin typeface="Andalus" pitchFamily="18" charset="-78"/>
            <a:cs typeface="Andalus" pitchFamily="18" charset="-78"/>
          </a:endParaRPr>
        </a:p>
      </dgm:t>
    </dgm:pt>
    <dgm:pt modelId="{D188A616-BA83-439E-A923-34DC3FA8C926}" type="parTrans" cxnId="{05A34CB8-39A6-4B62-87D8-AFBA7862FAEB}">
      <dgm:prSet/>
      <dgm:spPr/>
      <dgm:t>
        <a:bodyPr/>
        <a:lstStyle/>
        <a:p>
          <a:pPr rtl="1"/>
          <a:endParaRPr lang="ar-IQ"/>
        </a:p>
      </dgm:t>
    </dgm:pt>
    <dgm:pt modelId="{C1EB42EE-C907-4341-B205-A35E01B15CC7}" type="sibTrans" cxnId="{05A34CB8-39A6-4B62-87D8-AFBA7862FAEB}">
      <dgm:prSet/>
      <dgm:spPr/>
      <dgm:t>
        <a:bodyPr/>
        <a:lstStyle/>
        <a:p>
          <a:pPr rtl="1"/>
          <a:endParaRPr lang="ar-IQ"/>
        </a:p>
      </dgm:t>
    </dgm:pt>
    <dgm:pt modelId="{4559423A-C478-446D-A19E-6E3D0EF6E716}">
      <dgm:prSet phldrT="[نص]" custT="1"/>
      <dgm:spPr>
        <a:solidFill>
          <a:schemeClr val="accent1">
            <a:alpha val="90000"/>
          </a:schemeClr>
        </a:solidFill>
      </dgm:spPr>
      <dgm:t>
        <a:bodyPr/>
        <a:lstStyle/>
        <a:p>
          <a:pPr algn="just" rtl="1"/>
          <a:r>
            <a:rPr lang="ar-IQ" sz="1600" b="1" dirty="0" smtClean="0"/>
            <a:t>هدفها </a:t>
          </a:r>
          <a:r>
            <a:rPr lang="ar-IQ" sz="1600" b="1" dirty="0" err="1" smtClean="0"/>
            <a:t>الاساسي</a:t>
          </a:r>
          <a:r>
            <a:rPr lang="ar-IQ" sz="1600" b="1" dirty="0" smtClean="0"/>
            <a:t> في </a:t>
          </a:r>
          <a:r>
            <a:rPr lang="ar-IQ" sz="1600" b="1" dirty="0" err="1" smtClean="0"/>
            <a:t>اقامة</a:t>
          </a:r>
          <a:r>
            <a:rPr lang="ar-IQ" sz="1600" b="1" dirty="0" smtClean="0"/>
            <a:t> </a:t>
          </a:r>
          <a:r>
            <a:rPr lang="ar-IQ" sz="1600" b="1" dirty="0" err="1" smtClean="0"/>
            <a:t>امبراطورية</a:t>
          </a:r>
          <a:r>
            <a:rPr lang="ar-IQ" sz="1600" b="1" dirty="0" smtClean="0"/>
            <a:t> في شرق </a:t>
          </a:r>
          <a:r>
            <a:rPr lang="ar-IQ" sz="1600" b="1" dirty="0" err="1" smtClean="0"/>
            <a:t>اسيا</a:t>
          </a:r>
          <a:r>
            <a:rPr lang="ar-IQ" sz="1600" b="1" dirty="0" smtClean="0"/>
            <a:t> بقيادتها </a:t>
          </a:r>
          <a:endParaRPr lang="ar-IQ" sz="1600" b="1" dirty="0"/>
        </a:p>
      </dgm:t>
    </dgm:pt>
    <dgm:pt modelId="{66BFD4D0-0E92-455A-AFBA-AB588F5A3847}" type="parTrans" cxnId="{C1DF57CF-7C53-4BAF-9953-D3FD7B30AE15}">
      <dgm:prSet/>
      <dgm:spPr/>
      <dgm:t>
        <a:bodyPr/>
        <a:lstStyle/>
        <a:p>
          <a:pPr rtl="1"/>
          <a:endParaRPr lang="ar-IQ"/>
        </a:p>
      </dgm:t>
    </dgm:pt>
    <dgm:pt modelId="{A19A18E4-2F24-43C1-B78B-41C29BAC6D40}" type="sibTrans" cxnId="{C1DF57CF-7C53-4BAF-9953-D3FD7B30AE15}">
      <dgm:prSet/>
      <dgm:spPr/>
      <dgm:t>
        <a:bodyPr/>
        <a:lstStyle/>
        <a:p>
          <a:pPr rtl="1"/>
          <a:endParaRPr lang="ar-IQ"/>
        </a:p>
      </dgm:t>
    </dgm:pt>
    <dgm:pt modelId="{0605CB0B-4CE7-4831-844F-4DB84AF3C52D}">
      <dgm:prSet phldrT="[نص]" custT="1"/>
      <dgm:spPr>
        <a:solidFill>
          <a:srgbClr val="FFFF00"/>
        </a:solidFill>
      </dgm:spPr>
      <dgm:t>
        <a:bodyPr/>
        <a:lstStyle/>
        <a:p>
          <a:pPr rtl="1"/>
          <a:r>
            <a:rPr lang="ar-IQ" sz="1400" b="1" dirty="0" smtClean="0">
              <a:solidFill>
                <a:schemeClr val="tx1"/>
              </a:solidFill>
              <a:latin typeface="Andalus" pitchFamily="18" charset="-78"/>
              <a:cs typeface="Andalus" pitchFamily="18" charset="-78"/>
            </a:rPr>
            <a:t>سياسة</a:t>
          </a:r>
          <a:r>
            <a:rPr lang="ar-IQ" sz="1400" b="1" baseline="0" dirty="0" smtClean="0">
              <a:solidFill>
                <a:schemeClr val="tx1"/>
              </a:solidFill>
              <a:latin typeface="Andalus" pitchFamily="18" charset="-78"/>
              <a:cs typeface="Andalus" pitchFamily="18" charset="-78"/>
            </a:rPr>
            <a:t> جديدة </a:t>
          </a:r>
          <a:endParaRPr lang="ar-IQ" sz="1400" b="1" dirty="0">
            <a:solidFill>
              <a:schemeClr val="tx1"/>
            </a:solidFill>
            <a:latin typeface="Andalus" pitchFamily="18" charset="-78"/>
            <a:cs typeface="Andalus" pitchFamily="18" charset="-78"/>
          </a:endParaRPr>
        </a:p>
      </dgm:t>
    </dgm:pt>
    <dgm:pt modelId="{A9B3E657-0163-4B51-8D37-8839F62FCE9C}" type="parTrans" cxnId="{667C5E80-0E33-4C13-B1C7-651EF22D806E}">
      <dgm:prSet/>
      <dgm:spPr/>
      <dgm:t>
        <a:bodyPr/>
        <a:lstStyle/>
        <a:p>
          <a:pPr rtl="1"/>
          <a:endParaRPr lang="ar-IQ"/>
        </a:p>
      </dgm:t>
    </dgm:pt>
    <dgm:pt modelId="{6461DAA2-8C8B-41F4-9C51-0EE52756A6E3}" type="sibTrans" cxnId="{667C5E80-0E33-4C13-B1C7-651EF22D806E}">
      <dgm:prSet/>
      <dgm:spPr/>
      <dgm:t>
        <a:bodyPr/>
        <a:lstStyle/>
        <a:p>
          <a:pPr rtl="1"/>
          <a:endParaRPr lang="ar-IQ"/>
        </a:p>
      </dgm:t>
    </dgm:pt>
    <dgm:pt modelId="{EDDD2C07-57BD-4C5D-85D0-A82C37C37398}">
      <dgm:prSet phldrT="[نص]" custT="1"/>
      <dgm:spPr>
        <a:solidFill>
          <a:srgbClr val="FFFF00">
            <a:alpha val="90000"/>
          </a:srgbClr>
        </a:solidFill>
      </dgm:spPr>
      <dgm:t>
        <a:bodyPr/>
        <a:lstStyle/>
        <a:p>
          <a:pPr rtl="1"/>
          <a:r>
            <a:rPr lang="ar-IQ" sz="2400" b="1" dirty="0" smtClean="0"/>
            <a:t>رفعت شعار كونها حامية للسلم </a:t>
          </a:r>
          <a:r>
            <a:rPr lang="ar-IQ" sz="2400" b="1" dirty="0" err="1" smtClean="0"/>
            <a:t>والامن</a:t>
          </a:r>
          <a:r>
            <a:rPr lang="ar-IQ" sz="2400" b="1" dirty="0" smtClean="0"/>
            <a:t> في </a:t>
          </a:r>
          <a:r>
            <a:rPr lang="ar-IQ" sz="2400" b="1" dirty="0" err="1" smtClean="0"/>
            <a:t>اسيا</a:t>
          </a:r>
          <a:r>
            <a:rPr lang="ar-IQ" sz="2400" b="1" dirty="0" smtClean="0"/>
            <a:t> تحديدا منطقة الشرق </a:t>
          </a:r>
          <a:r>
            <a:rPr lang="ar-IQ" sz="2400" b="1" dirty="0" err="1" smtClean="0"/>
            <a:t>الاقصى</a:t>
          </a:r>
          <a:r>
            <a:rPr lang="ar-IQ" sz="2400" b="1" dirty="0" smtClean="0"/>
            <a:t> ولهذا </a:t>
          </a:r>
          <a:r>
            <a:rPr lang="ar-IQ" sz="2400" b="1" dirty="0" err="1" smtClean="0"/>
            <a:t>اعلنت</a:t>
          </a:r>
          <a:r>
            <a:rPr lang="ar-IQ" sz="2400" b="1" dirty="0" smtClean="0"/>
            <a:t> </a:t>
          </a:r>
          <a:r>
            <a:rPr lang="ar-IQ" sz="2400" b="1" dirty="0" err="1" smtClean="0"/>
            <a:t>مبدا</a:t>
          </a:r>
          <a:r>
            <a:rPr lang="ar-IQ" sz="2400" b="1" dirty="0" smtClean="0"/>
            <a:t> مونرو </a:t>
          </a:r>
          <a:r>
            <a:rPr lang="ar-IQ" sz="2400" b="1" dirty="0" err="1" smtClean="0"/>
            <a:t>الاسيوي</a:t>
          </a:r>
          <a:r>
            <a:rPr lang="ar-IQ" sz="2400" b="1" dirty="0" smtClean="0"/>
            <a:t> </a:t>
          </a:r>
          <a:r>
            <a:rPr lang="ar-IQ" sz="2400" b="1" dirty="0" err="1" smtClean="0"/>
            <a:t>اي</a:t>
          </a:r>
          <a:r>
            <a:rPr lang="ar-IQ" sz="2400" b="1" dirty="0" smtClean="0"/>
            <a:t> </a:t>
          </a:r>
          <a:r>
            <a:rPr lang="ar-IQ" sz="2400" b="1" dirty="0" err="1" smtClean="0"/>
            <a:t>ان</a:t>
          </a:r>
          <a:r>
            <a:rPr lang="ar-IQ" sz="2400" b="1" dirty="0" smtClean="0"/>
            <a:t> اليابان </a:t>
          </a:r>
          <a:r>
            <a:rPr lang="ar-IQ" sz="2400" b="1" dirty="0" err="1" smtClean="0"/>
            <a:t>المسؤولة</a:t>
          </a:r>
          <a:r>
            <a:rPr lang="ar-IQ" sz="2400" b="1" dirty="0" smtClean="0"/>
            <a:t> عن شرق </a:t>
          </a:r>
          <a:r>
            <a:rPr lang="ar-IQ" sz="2400" b="1" dirty="0" err="1" smtClean="0"/>
            <a:t>اسيا</a:t>
          </a:r>
          <a:r>
            <a:rPr lang="ar-IQ" sz="2400" b="1" dirty="0" smtClean="0"/>
            <a:t> ورفضها </a:t>
          </a:r>
          <a:r>
            <a:rPr lang="ar-IQ" sz="2400" b="1" dirty="0" err="1" smtClean="0"/>
            <a:t>لاي</a:t>
          </a:r>
          <a:r>
            <a:rPr lang="ar-IQ" sz="2400" b="1" dirty="0" smtClean="0"/>
            <a:t> تدخلات خارجية في شؤون الصين </a:t>
          </a:r>
          <a:endParaRPr lang="ar-IQ" sz="2400" b="1" dirty="0"/>
        </a:p>
      </dgm:t>
    </dgm:pt>
    <dgm:pt modelId="{5E79F8E8-C144-4B45-958C-2DC6A0552E7E}" type="parTrans" cxnId="{E5B5BAD3-03F0-4836-8B26-78B2F91BEC4B}">
      <dgm:prSet/>
      <dgm:spPr/>
      <dgm:t>
        <a:bodyPr/>
        <a:lstStyle/>
        <a:p>
          <a:pPr rtl="1"/>
          <a:endParaRPr lang="ar-IQ"/>
        </a:p>
      </dgm:t>
    </dgm:pt>
    <dgm:pt modelId="{54E7C659-CA09-4C7C-91D7-C7A225FD2372}" type="sibTrans" cxnId="{E5B5BAD3-03F0-4836-8B26-78B2F91BEC4B}">
      <dgm:prSet/>
      <dgm:spPr/>
      <dgm:t>
        <a:bodyPr/>
        <a:lstStyle/>
        <a:p>
          <a:pPr rtl="1"/>
          <a:endParaRPr lang="ar-IQ"/>
        </a:p>
      </dgm:t>
    </dgm:pt>
    <dgm:pt modelId="{C98D4063-513F-456B-A00E-CCEE96FA1050}" type="pres">
      <dgm:prSet presAssocID="{4F70DF1F-5F9B-4365-A91B-5129D6316B7F}" presName="linearFlow" presStyleCnt="0">
        <dgm:presLayoutVars>
          <dgm:dir/>
          <dgm:animLvl val="lvl"/>
          <dgm:resizeHandles val="exact"/>
        </dgm:presLayoutVars>
      </dgm:prSet>
      <dgm:spPr/>
      <dgm:t>
        <a:bodyPr/>
        <a:lstStyle/>
        <a:p>
          <a:pPr rtl="1"/>
          <a:endParaRPr lang="ar-IQ"/>
        </a:p>
      </dgm:t>
    </dgm:pt>
    <dgm:pt modelId="{9295037F-AE62-45E6-9799-A7EC097B379D}" type="pres">
      <dgm:prSet presAssocID="{806EDDB7-E9ED-42D0-A651-A0E408270F39}" presName="composite" presStyleCnt="0"/>
      <dgm:spPr/>
    </dgm:pt>
    <dgm:pt modelId="{07A9A54B-5FC6-491E-82BB-86A7E6D622E4}" type="pres">
      <dgm:prSet presAssocID="{806EDDB7-E9ED-42D0-A651-A0E408270F39}" presName="parentText" presStyleLbl="alignNode1" presStyleIdx="0" presStyleCnt="3">
        <dgm:presLayoutVars>
          <dgm:chMax val="1"/>
          <dgm:bulletEnabled val="1"/>
        </dgm:presLayoutVars>
      </dgm:prSet>
      <dgm:spPr/>
      <dgm:t>
        <a:bodyPr/>
        <a:lstStyle/>
        <a:p>
          <a:pPr rtl="1"/>
          <a:endParaRPr lang="ar-IQ"/>
        </a:p>
      </dgm:t>
    </dgm:pt>
    <dgm:pt modelId="{0BA0F90F-5080-4445-BCDE-C87C183E09C3}" type="pres">
      <dgm:prSet presAssocID="{806EDDB7-E9ED-42D0-A651-A0E408270F39}" presName="descendantText" presStyleLbl="alignAcc1" presStyleIdx="0" presStyleCnt="3">
        <dgm:presLayoutVars>
          <dgm:bulletEnabled val="1"/>
        </dgm:presLayoutVars>
      </dgm:prSet>
      <dgm:spPr/>
      <dgm:t>
        <a:bodyPr/>
        <a:lstStyle/>
        <a:p>
          <a:pPr rtl="1"/>
          <a:endParaRPr lang="ar-IQ"/>
        </a:p>
      </dgm:t>
    </dgm:pt>
    <dgm:pt modelId="{08F92856-BA95-4B04-A76C-B11E4DEB9866}" type="pres">
      <dgm:prSet presAssocID="{F7D1A542-804B-4741-A553-E381A28CBC5E}" presName="sp" presStyleCnt="0"/>
      <dgm:spPr/>
    </dgm:pt>
    <dgm:pt modelId="{6003BBE2-2440-40F5-88CD-BF04BBE5C991}" type="pres">
      <dgm:prSet presAssocID="{3347FF41-D8FF-4E9D-9DB7-4DB8C004BF4B}" presName="composite" presStyleCnt="0"/>
      <dgm:spPr/>
    </dgm:pt>
    <dgm:pt modelId="{E08AC205-1137-4C33-92CB-496CBB375585}" type="pres">
      <dgm:prSet presAssocID="{3347FF41-D8FF-4E9D-9DB7-4DB8C004BF4B}" presName="parentText" presStyleLbl="alignNode1" presStyleIdx="1" presStyleCnt="3">
        <dgm:presLayoutVars>
          <dgm:chMax val="1"/>
          <dgm:bulletEnabled val="1"/>
        </dgm:presLayoutVars>
      </dgm:prSet>
      <dgm:spPr/>
      <dgm:t>
        <a:bodyPr/>
        <a:lstStyle/>
        <a:p>
          <a:pPr rtl="1"/>
          <a:endParaRPr lang="ar-IQ"/>
        </a:p>
      </dgm:t>
    </dgm:pt>
    <dgm:pt modelId="{D3BDD4D4-98A1-4799-947A-7B9206F43DDA}" type="pres">
      <dgm:prSet presAssocID="{3347FF41-D8FF-4E9D-9DB7-4DB8C004BF4B}" presName="descendantText" presStyleLbl="alignAcc1" presStyleIdx="1" presStyleCnt="3" custLinFactNeighborX="136" custLinFactNeighborY="-1784">
        <dgm:presLayoutVars>
          <dgm:bulletEnabled val="1"/>
        </dgm:presLayoutVars>
      </dgm:prSet>
      <dgm:spPr/>
      <dgm:t>
        <a:bodyPr/>
        <a:lstStyle/>
        <a:p>
          <a:pPr rtl="1"/>
          <a:endParaRPr lang="ar-IQ"/>
        </a:p>
      </dgm:t>
    </dgm:pt>
    <dgm:pt modelId="{860E94F9-7FD4-4903-8B11-A29F1787FD84}" type="pres">
      <dgm:prSet presAssocID="{C1EB42EE-C907-4341-B205-A35E01B15CC7}" presName="sp" presStyleCnt="0"/>
      <dgm:spPr/>
    </dgm:pt>
    <dgm:pt modelId="{7F50AA0D-07E8-4F02-922A-BD2C94D5810A}" type="pres">
      <dgm:prSet presAssocID="{0605CB0B-4CE7-4831-844F-4DB84AF3C52D}" presName="composite" presStyleCnt="0"/>
      <dgm:spPr/>
    </dgm:pt>
    <dgm:pt modelId="{2C5308EC-C25E-4220-A0C6-6663B98E5313}" type="pres">
      <dgm:prSet presAssocID="{0605CB0B-4CE7-4831-844F-4DB84AF3C52D}" presName="parentText" presStyleLbl="alignNode1" presStyleIdx="2" presStyleCnt="3">
        <dgm:presLayoutVars>
          <dgm:chMax val="1"/>
          <dgm:bulletEnabled val="1"/>
        </dgm:presLayoutVars>
      </dgm:prSet>
      <dgm:spPr/>
      <dgm:t>
        <a:bodyPr/>
        <a:lstStyle/>
        <a:p>
          <a:pPr rtl="1"/>
          <a:endParaRPr lang="ar-IQ"/>
        </a:p>
      </dgm:t>
    </dgm:pt>
    <dgm:pt modelId="{9EABEC74-AB0B-4BD1-A161-A1673D8FE0E8}" type="pres">
      <dgm:prSet presAssocID="{0605CB0B-4CE7-4831-844F-4DB84AF3C52D}" presName="descendantText" presStyleLbl="alignAcc1" presStyleIdx="2" presStyleCnt="3">
        <dgm:presLayoutVars>
          <dgm:bulletEnabled val="1"/>
        </dgm:presLayoutVars>
      </dgm:prSet>
      <dgm:spPr/>
      <dgm:t>
        <a:bodyPr/>
        <a:lstStyle/>
        <a:p>
          <a:pPr rtl="1"/>
          <a:endParaRPr lang="ar-IQ"/>
        </a:p>
      </dgm:t>
    </dgm:pt>
  </dgm:ptLst>
  <dgm:cxnLst>
    <dgm:cxn modelId="{688FF670-171B-4494-A6F0-A055E244F6E9}" type="presOf" srcId="{806EDDB7-E9ED-42D0-A651-A0E408270F39}" destId="{07A9A54B-5FC6-491E-82BB-86A7E6D622E4}" srcOrd="0" destOrd="0" presId="urn:microsoft.com/office/officeart/2005/8/layout/chevron2"/>
    <dgm:cxn modelId="{0E006634-EE63-4590-919A-3A53AAD117F0}" type="presOf" srcId="{0605CB0B-4CE7-4831-844F-4DB84AF3C52D}" destId="{2C5308EC-C25E-4220-A0C6-6663B98E5313}" srcOrd="0" destOrd="0" presId="urn:microsoft.com/office/officeart/2005/8/layout/chevron2"/>
    <dgm:cxn modelId="{667C5E80-0E33-4C13-B1C7-651EF22D806E}" srcId="{4F70DF1F-5F9B-4365-A91B-5129D6316B7F}" destId="{0605CB0B-4CE7-4831-844F-4DB84AF3C52D}" srcOrd="2" destOrd="0" parTransId="{A9B3E657-0163-4B51-8D37-8839F62FCE9C}" sibTransId="{6461DAA2-8C8B-41F4-9C51-0EE52756A6E3}"/>
    <dgm:cxn modelId="{E5B5BAD3-03F0-4836-8B26-78B2F91BEC4B}" srcId="{0605CB0B-4CE7-4831-844F-4DB84AF3C52D}" destId="{EDDD2C07-57BD-4C5D-85D0-A82C37C37398}" srcOrd="0" destOrd="0" parTransId="{5E79F8E8-C144-4B45-958C-2DC6A0552E7E}" sibTransId="{54E7C659-CA09-4C7C-91D7-C7A225FD2372}"/>
    <dgm:cxn modelId="{C1DF57CF-7C53-4BAF-9953-D3FD7B30AE15}" srcId="{3347FF41-D8FF-4E9D-9DB7-4DB8C004BF4B}" destId="{4559423A-C478-446D-A19E-6E3D0EF6E716}" srcOrd="0" destOrd="0" parTransId="{66BFD4D0-0E92-455A-AFBA-AB588F5A3847}" sibTransId="{A19A18E4-2F24-43C1-B78B-41C29BAC6D40}"/>
    <dgm:cxn modelId="{76460E54-0876-441C-98C4-C0D33E0CB864}" type="presOf" srcId="{4F70DF1F-5F9B-4365-A91B-5129D6316B7F}" destId="{C98D4063-513F-456B-A00E-CCEE96FA1050}" srcOrd="0" destOrd="0" presId="urn:microsoft.com/office/officeart/2005/8/layout/chevron2"/>
    <dgm:cxn modelId="{62E40F62-D560-467B-964B-6B0CA135C431}" type="presOf" srcId="{3496D058-E878-4ACC-9DA8-0CCFE7DC825A}" destId="{0BA0F90F-5080-4445-BCDE-C87C183E09C3}" srcOrd="0" destOrd="0" presId="urn:microsoft.com/office/officeart/2005/8/layout/chevron2"/>
    <dgm:cxn modelId="{EDD52742-7FBD-4E8B-BD3A-2F90F757B2D4}" type="presOf" srcId="{EDDD2C07-57BD-4C5D-85D0-A82C37C37398}" destId="{9EABEC74-AB0B-4BD1-A161-A1673D8FE0E8}" srcOrd="0" destOrd="0" presId="urn:microsoft.com/office/officeart/2005/8/layout/chevron2"/>
    <dgm:cxn modelId="{05A34CB8-39A6-4B62-87D8-AFBA7862FAEB}" srcId="{4F70DF1F-5F9B-4365-A91B-5129D6316B7F}" destId="{3347FF41-D8FF-4E9D-9DB7-4DB8C004BF4B}" srcOrd="1" destOrd="0" parTransId="{D188A616-BA83-439E-A923-34DC3FA8C926}" sibTransId="{C1EB42EE-C907-4341-B205-A35E01B15CC7}"/>
    <dgm:cxn modelId="{04963157-DFB3-4ABA-993F-35F5A3064802}" srcId="{806EDDB7-E9ED-42D0-A651-A0E408270F39}" destId="{3496D058-E878-4ACC-9DA8-0CCFE7DC825A}" srcOrd="0" destOrd="0" parTransId="{6A5AAB58-EDC1-49F8-9277-DEF5453BD7AD}" sibTransId="{E0D5A1FF-4FEA-4CB5-8CF1-41ACC66F9773}"/>
    <dgm:cxn modelId="{5692FD96-13F2-4365-8C91-A7097D684D2E}" srcId="{4F70DF1F-5F9B-4365-A91B-5129D6316B7F}" destId="{806EDDB7-E9ED-42D0-A651-A0E408270F39}" srcOrd="0" destOrd="0" parTransId="{55646315-0E79-4BBA-BE7B-90D3723C6AA8}" sibTransId="{F7D1A542-804B-4741-A553-E381A28CBC5E}"/>
    <dgm:cxn modelId="{3D521E00-BFC9-4D11-B0A0-FA10BE6D0923}" type="presOf" srcId="{4559423A-C478-446D-A19E-6E3D0EF6E716}" destId="{D3BDD4D4-98A1-4799-947A-7B9206F43DDA}" srcOrd="0" destOrd="0" presId="urn:microsoft.com/office/officeart/2005/8/layout/chevron2"/>
    <dgm:cxn modelId="{B4C22809-CE6D-43F3-AB03-23AD602D5DE3}" type="presOf" srcId="{3347FF41-D8FF-4E9D-9DB7-4DB8C004BF4B}" destId="{E08AC205-1137-4C33-92CB-496CBB375585}" srcOrd="0" destOrd="0" presId="urn:microsoft.com/office/officeart/2005/8/layout/chevron2"/>
    <dgm:cxn modelId="{A01BB59A-5C26-4458-AF03-04EB325473D8}" type="presParOf" srcId="{C98D4063-513F-456B-A00E-CCEE96FA1050}" destId="{9295037F-AE62-45E6-9799-A7EC097B379D}" srcOrd="0" destOrd="0" presId="urn:microsoft.com/office/officeart/2005/8/layout/chevron2"/>
    <dgm:cxn modelId="{22DD4244-0D35-4EEC-A761-3C365B1CC3CC}" type="presParOf" srcId="{9295037F-AE62-45E6-9799-A7EC097B379D}" destId="{07A9A54B-5FC6-491E-82BB-86A7E6D622E4}" srcOrd="0" destOrd="0" presId="urn:microsoft.com/office/officeart/2005/8/layout/chevron2"/>
    <dgm:cxn modelId="{AC884EEE-1507-4AEA-BE7F-A105084632F8}" type="presParOf" srcId="{9295037F-AE62-45E6-9799-A7EC097B379D}" destId="{0BA0F90F-5080-4445-BCDE-C87C183E09C3}" srcOrd="1" destOrd="0" presId="urn:microsoft.com/office/officeart/2005/8/layout/chevron2"/>
    <dgm:cxn modelId="{3672963E-16E7-41BF-8F86-E67C5C2D9EBE}" type="presParOf" srcId="{C98D4063-513F-456B-A00E-CCEE96FA1050}" destId="{08F92856-BA95-4B04-A76C-B11E4DEB9866}" srcOrd="1" destOrd="0" presId="urn:microsoft.com/office/officeart/2005/8/layout/chevron2"/>
    <dgm:cxn modelId="{66282E1F-EE8B-4065-B6D3-1D7D484DEC4A}" type="presParOf" srcId="{C98D4063-513F-456B-A00E-CCEE96FA1050}" destId="{6003BBE2-2440-40F5-88CD-BF04BBE5C991}" srcOrd="2" destOrd="0" presId="urn:microsoft.com/office/officeart/2005/8/layout/chevron2"/>
    <dgm:cxn modelId="{08C9FC5B-784F-4826-8F12-F4D6BE5C03F9}" type="presParOf" srcId="{6003BBE2-2440-40F5-88CD-BF04BBE5C991}" destId="{E08AC205-1137-4C33-92CB-496CBB375585}" srcOrd="0" destOrd="0" presId="urn:microsoft.com/office/officeart/2005/8/layout/chevron2"/>
    <dgm:cxn modelId="{CE095F98-615E-4EAE-8783-116E0DD0523B}" type="presParOf" srcId="{6003BBE2-2440-40F5-88CD-BF04BBE5C991}" destId="{D3BDD4D4-98A1-4799-947A-7B9206F43DDA}" srcOrd="1" destOrd="0" presId="urn:microsoft.com/office/officeart/2005/8/layout/chevron2"/>
    <dgm:cxn modelId="{1713DBBE-43AF-45D7-A206-236AEAF32CE3}" type="presParOf" srcId="{C98D4063-513F-456B-A00E-CCEE96FA1050}" destId="{860E94F9-7FD4-4903-8B11-A29F1787FD84}" srcOrd="3" destOrd="0" presId="urn:microsoft.com/office/officeart/2005/8/layout/chevron2"/>
    <dgm:cxn modelId="{F51EF955-2192-4C28-B042-BFDFCCEC0C3E}" type="presParOf" srcId="{C98D4063-513F-456B-A00E-CCEE96FA1050}" destId="{7F50AA0D-07E8-4F02-922A-BD2C94D5810A}" srcOrd="4" destOrd="0" presId="urn:microsoft.com/office/officeart/2005/8/layout/chevron2"/>
    <dgm:cxn modelId="{9374F8F8-B174-403E-9994-71BE61116C29}" type="presParOf" srcId="{7F50AA0D-07E8-4F02-922A-BD2C94D5810A}" destId="{2C5308EC-C25E-4220-A0C6-6663B98E5313}" srcOrd="0" destOrd="0" presId="urn:microsoft.com/office/officeart/2005/8/layout/chevron2"/>
    <dgm:cxn modelId="{5EE408D7-25BF-498D-9092-58A2E9B9CDDC}" type="presParOf" srcId="{7F50AA0D-07E8-4F02-922A-BD2C94D5810A}" destId="{9EABEC74-AB0B-4BD1-A161-A1673D8FE0E8}" srcOrd="1" destOrd="0" presId="urn:microsoft.com/office/officeart/2005/8/layout/chevron2"/>
  </dgm:cxnLst>
  <dgm:bg>
    <a:solidFill>
      <a:schemeClr val="accent2">
        <a:lumMod val="50000"/>
      </a:schemeClr>
    </a:solid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F70DF1F-5F9B-4365-A91B-5129D6316B7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IQ"/>
        </a:p>
      </dgm:t>
    </dgm:pt>
    <dgm:pt modelId="{806EDDB7-E9ED-42D0-A651-A0E408270F39}">
      <dgm:prSet phldrT="[نص]" custT="1"/>
      <dgm:spPr>
        <a:solidFill>
          <a:schemeClr val="accent3">
            <a:lumMod val="40000"/>
            <a:lumOff val="60000"/>
          </a:schemeClr>
        </a:solidFill>
      </dgm:spPr>
      <dgm:t>
        <a:bodyPr/>
        <a:lstStyle/>
        <a:p>
          <a:pPr rtl="1"/>
          <a:r>
            <a:rPr lang="ar-IQ" sz="2200" b="1" dirty="0" smtClean="0">
              <a:solidFill>
                <a:schemeClr val="tx1"/>
              </a:solidFill>
            </a:rPr>
            <a:t>حرب 1937</a:t>
          </a:r>
          <a:endParaRPr lang="ar-IQ" sz="2200" b="1" dirty="0">
            <a:solidFill>
              <a:schemeClr val="tx1"/>
            </a:solidFill>
            <a:latin typeface="Andalus" pitchFamily="18" charset="-78"/>
            <a:cs typeface="Andalus" pitchFamily="18" charset="-78"/>
          </a:endParaRPr>
        </a:p>
      </dgm:t>
    </dgm:pt>
    <dgm:pt modelId="{55646315-0E79-4BBA-BE7B-90D3723C6AA8}" type="parTrans" cxnId="{5692FD96-13F2-4365-8C91-A7097D684D2E}">
      <dgm:prSet/>
      <dgm:spPr/>
      <dgm:t>
        <a:bodyPr/>
        <a:lstStyle/>
        <a:p>
          <a:pPr rtl="1"/>
          <a:endParaRPr lang="ar-IQ"/>
        </a:p>
      </dgm:t>
    </dgm:pt>
    <dgm:pt modelId="{F7D1A542-804B-4741-A553-E381A28CBC5E}" type="sibTrans" cxnId="{5692FD96-13F2-4365-8C91-A7097D684D2E}">
      <dgm:prSet/>
      <dgm:spPr/>
      <dgm:t>
        <a:bodyPr/>
        <a:lstStyle/>
        <a:p>
          <a:pPr rtl="1"/>
          <a:endParaRPr lang="ar-IQ"/>
        </a:p>
      </dgm:t>
    </dgm:pt>
    <dgm:pt modelId="{3496D058-E878-4ACC-9DA8-0CCFE7DC825A}">
      <dgm:prSet phldrT="[نص]" custT="1"/>
      <dgm:spPr>
        <a:solidFill>
          <a:schemeClr val="accent3">
            <a:lumMod val="40000"/>
            <a:lumOff val="60000"/>
            <a:alpha val="90000"/>
          </a:schemeClr>
        </a:solidFill>
      </dgm:spPr>
      <dgm:t>
        <a:bodyPr/>
        <a:lstStyle/>
        <a:p>
          <a:pPr algn="just" rtl="1"/>
          <a:r>
            <a:rPr lang="ar-IQ" sz="2000" b="1" dirty="0" smtClean="0"/>
            <a:t>قررت اليابان </a:t>
          </a:r>
          <a:r>
            <a:rPr lang="ar-IQ" sz="2000" b="1" dirty="0" err="1" smtClean="0"/>
            <a:t>اعلان</a:t>
          </a:r>
          <a:r>
            <a:rPr lang="ar-IQ" sz="2000" b="1" dirty="0" smtClean="0"/>
            <a:t> حرب </a:t>
          </a:r>
          <a:r>
            <a:rPr lang="ar-IQ" sz="2000" b="1" dirty="0" err="1" smtClean="0"/>
            <a:t>شاملةعلى</a:t>
          </a:r>
          <a:r>
            <a:rPr lang="ar-IQ" sz="2000" b="1" dirty="0" smtClean="0"/>
            <a:t> الصين وتغيير خطة القضم  فاستغلت الاشتباكات التي حدثت بين الصينيون والقوات اليابانية في بكين في تموز 1937 ، فشرعت القوات اليابانية بالهجوم على المدينة والاستيلاء عليها بحجة حماية الرعايا اليابانيين ،</a:t>
          </a:r>
          <a:endParaRPr lang="ar-IQ" sz="2000" b="1" dirty="0"/>
        </a:p>
      </dgm:t>
    </dgm:pt>
    <dgm:pt modelId="{6A5AAB58-EDC1-49F8-9277-DEF5453BD7AD}" type="parTrans" cxnId="{04963157-DFB3-4ABA-993F-35F5A3064802}">
      <dgm:prSet/>
      <dgm:spPr/>
      <dgm:t>
        <a:bodyPr/>
        <a:lstStyle/>
        <a:p>
          <a:pPr rtl="1"/>
          <a:endParaRPr lang="ar-IQ"/>
        </a:p>
      </dgm:t>
    </dgm:pt>
    <dgm:pt modelId="{E0D5A1FF-4FEA-4CB5-8CF1-41ACC66F9773}" type="sibTrans" cxnId="{04963157-DFB3-4ABA-993F-35F5A3064802}">
      <dgm:prSet/>
      <dgm:spPr/>
      <dgm:t>
        <a:bodyPr/>
        <a:lstStyle/>
        <a:p>
          <a:pPr rtl="1"/>
          <a:endParaRPr lang="ar-IQ"/>
        </a:p>
      </dgm:t>
    </dgm:pt>
    <dgm:pt modelId="{0605CB0B-4CE7-4831-844F-4DB84AF3C52D}">
      <dgm:prSet phldrT="[نص]" custT="1"/>
      <dgm:spPr>
        <a:solidFill>
          <a:srgbClr val="FF33CC"/>
        </a:solidFill>
      </dgm:spPr>
      <dgm:t>
        <a:bodyPr/>
        <a:lstStyle/>
        <a:p>
          <a:pPr rtl="1"/>
          <a:r>
            <a:rPr lang="ar-IQ" sz="2000" b="1" dirty="0" smtClean="0">
              <a:solidFill>
                <a:schemeClr val="tx1"/>
              </a:solidFill>
            </a:rPr>
            <a:t>نتائج الحرب </a:t>
          </a:r>
          <a:endParaRPr lang="ar-IQ" sz="2000" b="1" dirty="0">
            <a:solidFill>
              <a:schemeClr val="tx1"/>
            </a:solidFill>
            <a:latin typeface="Andalus" pitchFamily="18" charset="-78"/>
            <a:cs typeface="Andalus" pitchFamily="18" charset="-78"/>
          </a:endParaRPr>
        </a:p>
      </dgm:t>
    </dgm:pt>
    <dgm:pt modelId="{A9B3E657-0163-4B51-8D37-8839F62FCE9C}" type="parTrans" cxnId="{667C5E80-0E33-4C13-B1C7-651EF22D806E}">
      <dgm:prSet/>
      <dgm:spPr/>
      <dgm:t>
        <a:bodyPr/>
        <a:lstStyle/>
        <a:p>
          <a:pPr rtl="1"/>
          <a:endParaRPr lang="ar-IQ"/>
        </a:p>
      </dgm:t>
    </dgm:pt>
    <dgm:pt modelId="{6461DAA2-8C8B-41F4-9C51-0EE52756A6E3}" type="sibTrans" cxnId="{667C5E80-0E33-4C13-B1C7-651EF22D806E}">
      <dgm:prSet/>
      <dgm:spPr/>
      <dgm:t>
        <a:bodyPr/>
        <a:lstStyle/>
        <a:p>
          <a:pPr rtl="1"/>
          <a:endParaRPr lang="ar-IQ"/>
        </a:p>
      </dgm:t>
    </dgm:pt>
    <dgm:pt modelId="{EDDD2C07-57BD-4C5D-85D0-A82C37C37398}">
      <dgm:prSet phldrT="[نص]" custT="1"/>
      <dgm:spPr>
        <a:solidFill>
          <a:srgbClr val="FF33CC">
            <a:alpha val="90000"/>
          </a:srgbClr>
        </a:solidFill>
      </dgm:spPr>
      <dgm:t>
        <a:bodyPr/>
        <a:lstStyle/>
        <a:p>
          <a:pPr rtl="1"/>
          <a:r>
            <a:rPr lang="ar-IQ" sz="2000" b="1" dirty="0" smtClean="0"/>
            <a:t>سيطرت اليابان على شمال ووسط وجنوب الصين </a:t>
          </a:r>
          <a:r>
            <a:rPr lang="ar-IQ" sz="2000" b="1" dirty="0" err="1" smtClean="0"/>
            <a:t>والموانيء</a:t>
          </a:r>
          <a:r>
            <a:rPr lang="ar-IQ" sz="2000" b="1" dirty="0" smtClean="0"/>
            <a:t> والمدن المهمة والسكك الحديدية فيها .</a:t>
          </a:r>
          <a:endParaRPr lang="ar-IQ" sz="2000" b="1" dirty="0"/>
        </a:p>
      </dgm:t>
    </dgm:pt>
    <dgm:pt modelId="{5E79F8E8-C144-4B45-958C-2DC6A0552E7E}" type="parTrans" cxnId="{E5B5BAD3-03F0-4836-8B26-78B2F91BEC4B}">
      <dgm:prSet/>
      <dgm:spPr/>
      <dgm:t>
        <a:bodyPr/>
        <a:lstStyle/>
        <a:p>
          <a:pPr rtl="1"/>
          <a:endParaRPr lang="ar-IQ"/>
        </a:p>
      </dgm:t>
    </dgm:pt>
    <dgm:pt modelId="{54E7C659-CA09-4C7C-91D7-C7A225FD2372}" type="sibTrans" cxnId="{E5B5BAD3-03F0-4836-8B26-78B2F91BEC4B}">
      <dgm:prSet/>
      <dgm:spPr/>
      <dgm:t>
        <a:bodyPr/>
        <a:lstStyle/>
        <a:p>
          <a:pPr rtl="1"/>
          <a:endParaRPr lang="ar-IQ"/>
        </a:p>
      </dgm:t>
    </dgm:pt>
    <dgm:pt modelId="{C98D4063-513F-456B-A00E-CCEE96FA1050}" type="pres">
      <dgm:prSet presAssocID="{4F70DF1F-5F9B-4365-A91B-5129D6316B7F}" presName="linearFlow" presStyleCnt="0">
        <dgm:presLayoutVars>
          <dgm:dir/>
          <dgm:animLvl val="lvl"/>
          <dgm:resizeHandles val="exact"/>
        </dgm:presLayoutVars>
      </dgm:prSet>
      <dgm:spPr/>
      <dgm:t>
        <a:bodyPr/>
        <a:lstStyle/>
        <a:p>
          <a:pPr rtl="1"/>
          <a:endParaRPr lang="ar-IQ"/>
        </a:p>
      </dgm:t>
    </dgm:pt>
    <dgm:pt modelId="{9295037F-AE62-45E6-9799-A7EC097B379D}" type="pres">
      <dgm:prSet presAssocID="{806EDDB7-E9ED-42D0-A651-A0E408270F39}" presName="composite" presStyleCnt="0"/>
      <dgm:spPr/>
    </dgm:pt>
    <dgm:pt modelId="{07A9A54B-5FC6-491E-82BB-86A7E6D622E4}" type="pres">
      <dgm:prSet presAssocID="{806EDDB7-E9ED-42D0-A651-A0E408270F39}" presName="parentText" presStyleLbl="alignNode1" presStyleIdx="0" presStyleCnt="2">
        <dgm:presLayoutVars>
          <dgm:chMax val="1"/>
          <dgm:bulletEnabled val="1"/>
        </dgm:presLayoutVars>
      </dgm:prSet>
      <dgm:spPr/>
      <dgm:t>
        <a:bodyPr/>
        <a:lstStyle/>
        <a:p>
          <a:pPr rtl="1"/>
          <a:endParaRPr lang="ar-IQ"/>
        </a:p>
      </dgm:t>
    </dgm:pt>
    <dgm:pt modelId="{0BA0F90F-5080-4445-BCDE-C87C183E09C3}" type="pres">
      <dgm:prSet presAssocID="{806EDDB7-E9ED-42D0-A651-A0E408270F39}" presName="descendantText" presStyleLbl="alignAcc1" presStyleIdx="0" presStyleCnt="2">
        <dgm:presLayoutVars>
          <dgm:bulletEnabled val="1"/>
        </dgm:presLayoutVars>
      </dgm:prSet>
      <dgm:spPr/>
      <dgm:t>
        <a:bodyPr/>
        <a:lstStyle/>
        <a:p>
          <a:pPr rtl="1"/>
          <a:endParaRPr lang="ar-IQ"/>
        </a:p>
      </dgm:t>
    </dgm:pt>
    <dgm:pt modelId="{08F92856-BA95-4B04-A76C-B11E4DEB9866}" type="pres">
      <dgm:prSet presAssocID="{F7D1A542-804B-4741-A553-E381A28CBC5E}" presName="sp" presStyleCnt="0"/>
      <dgm:spPr/>
    </dgm:pt>
    <dgm:pt modelId="{7F50AA0D-07E8-4F02-922A-BD2C94D5810A}" type="pres">
      <dgm:prSet presAssocID="{0605CB0B-4CE7-4831-844F-4DB84AF3C52D}" presName="composite" presStyleCnt="0"/>
      <dgm:spPr/>
    </dgm:pt>
    <dgm:pt modelId="{2C5308EC-C25E-4220-A0C6-6663B98E5313}" type="pres">
      <dgm:prSet presAssocID="{0605CB0B-4CE7-4831-844F-4DB84AF3C52D}" presName="parentText" presStyleLbl="alignNode1" presStyleIdx="1" presStyleCnt="2">
        <dgm:presLayoutVars>
          <dgm:chMax val="1"/>
          <dgm:bulletEnabled val="1"/>
        </dgm:presLayoutVars>
      </dgm:prSet>
      <dgm:spPr/>
      <dgm:t>
        <a:bodyPr/>
        <a:lstStyle/>
        <a:p>
          <a:pPr rtl="1"/>
          <a:endParaRPr lang="ar-IQ"/>
        </a:p>
      </dgm:t>
    </dgm:pt>
    <dgm:pt modelId="{9EABEC74-AB0B-4BD1-A161-A1673D8FE0E8}" type="pres">
      <dgm:prSet presAssocID="{0605CB0B-4CE7-4831-844F-4DB84AF3C52D}" presName="descendantText" presStyleLbl="alignAcc1" presStyleIdx="1" presStyleCnt="2">
        <dgm:presLayoutVars>
          <dgm:bulletEnabled val="1"/>
        </dgm:presLayoutVars>
      </dgm:prSet>
      <dgm:spPr/>
      <dgm:t>
        <a:bodyPr/>
        <a:lstStyle/>
        <a:p>
          <a:pPr rtl="1"/>
          <a:endParaRPr lang="ar-IQ"/>
        </a:p>
      </dgm:t>
    </dgm:pt>
  </dgm:ptLst>
  <dgm:cxnLst>
    <dgm:cxn modelId="{6DB210D6-DC9C-4EB9-B17D-46B88BE2F42A}" type="presOf" srcId="{806EDDB7-E9ED-42D0-A651-A0E408270F39}" destId="{07A9A54B-5FC6-491E-82BB-86A7E6D622E4}" srcOrd="0" destOrd="0" presId="urn:microsoft.com/office/officeart/2005/8/layout/chevron2"/>
    <dgm:cxn modelId="{667C5E80-0E33-4C13-B1C7-651EF22D806E}" srcId="{4F70DF1F-5F9B-4365-A91B-5129D6316B7F}" destId="{0605CB0B-4CE7-4831-844F-4DB84AF3C52D}" srcOrd="1" destOrd="0" parTransId="{A9B3E657-0163-4B51-8D37-8839F62FCE9C}" sibTransId="{6461DAA2-8C8B-41F4-9C51-0EE52756A6E3}"/>
    <dgm:cxn modelId="{E5B5BAD3-03F0-4836-8B26-78B2F91BEC4B}" srcId="{0605CB0B-4CE7-4831-844F-4DB84AF3C52D}" destId="{EDDD2C07-57BD-4C5D-85D0-A82C37C37398}" srcOrd="0" destOrd="0" parTransId="{5E79F8E8-C144-4B45-958C-2DC6A0552E7E}" sibTransId="{54E7C659-CA09-4C7C-91D7-C7A225FD2372}"/>
    <dgm:cxn modelId="{902F753A-923A-4EDB-BC90-974668FC9E4E}" type="presOf" srcId="{4F70DF1F-5F9B-4365-A91B-5129D6316B7F}" destId="{C98D4063-513F-456B-A00E-CCEE96FA1050}" srcOrd="0" destOrd="0" presId="urn:microsoft.com/office/officeart/2005/8/layout/chevron2"/>
    <dgm:cxn modelId="{04963157-DFB3-4ABA-993F-35F5A3064802}" srcId="{806EDDB7-E9ED-42D0-A651-A0E408270F39}" destId="{3496D058-E878-4ACC-9DA8-0CCFE7DC825A}" srcOrd="0" destOrd="0" parTransId="{6A5AAB58-EDC1-49F8-9277-DEF5453BD7AD}" sibTransId="{E0D5A1FF-4FEA-4CB5-8CF1-41ACC66F9773}"/>
    <dgm:cxn modelId="{5692FD96-13F2-4365-8C91-A7097D684D2E}" srcId="{4F70DF1F-5F9B-4365-A91B-5129D6316B7F}" destId="{806EDDB7-E9ED-42D0-A651-A0E408270F39}" srcOrd="0" destOrd="0" parTransId="{55646315-0E79-4BBA-BE7B-90D3723C6AA8}" sibTransId="{F7D1A542-804B-4741-A553-E381A28CBC5E}"/>
    <dgm:cxn modelId="{680960F1-E270-4056-BEE9-42D9B22885C5}" type="presOf" srcId="{3496D058-E878-4ACC-9DA8-0CCFE7DC825A}" destId="{0BA0F90F-5080-4445-BCDE-C87C183E09C3}" srcOrd="0" destOrd="0" presId="urn:microsoft.com/office/officeart/2005/8/layout/chevron2"/>
    <dgm:cxn modelId="{0EF6A57E-62B4-4962-8A2D-01C2093C2A81}" type="presOf" srcId="{0605CB0B-4CE7-4831-844F-4DB84AF3C52D}" destId="{2C5308EC-C25E-4220-A0C6-6663B98E5313}" srcOrd="0" destOrd="0" presId="urn:microsoft.com/office/officeart/2005/8/layout/chevron2"/>
    <dgm:cxn modelId="{C5FBCBCD-7302-4E1A-A869-A7AD75FFF19C}" type="presOf" srcId="{EDDD2C07-57BD-4C5D-85D0-A82C37C37398}" destId="{9EABEC74-AB0B-4BD1-A161-A1673D8FE0E8}" srcOrd="0" destOrd="0" presId="urn:microsoft.com/office/officeart/2005/8/layout/chevron2"/>
    <dgm:cxn modelId="{CE99E86A-0433-4ABB-B149-886AA48177DD}" type="presParOf" srcId="{C98D4063-513F-456B-A00E-CCEE96FA1050}" destId="{9295037F-AE62-45E6-9799-A7EC097B379D}" srcOrd="0" destOrd="0" presId="urn:microsoft.com/office/officeart/2005/8/layout/chevron2"/>
    <dgm:cxn modelId="{59C75542-DAA3-4906-AEB8-69BE05761E03}" type="presParOf" srcId="{9295037F-AE62-45E6-9799-A7EC097B379D}" destId="{07A9A54B-5FC6-491E-82BB-86A7E6D622E4}" srcOrd="0" destOrd="0" presId="urn:microsoft.com/office/officeart/2005/8/layout/chevron2"/>
    <dgm:cxn modelId="{17404A1D-221F-4D0E-8F56-B0D175F292C0}" type="presParOf" srcId="{9295037F-AE62-45E6-9799-A7EC097B379D}" destId="{0BA0F90F-5080-4445-BCDE-C87C183E09C3}" srcOrd="1" destOrd="0" presId="urn:microsoft.com/office/officeart/2005/8/layout/chevron2"/>
    <dgm:cxn modelId="{8E4FEB2D-CE95-440F-9EA5-D279A4857748}" type="presParOf" srcId="{C98D4063-513F-456B-A00E-CCEE96FA1050}" destId="{08F92856-BA95-4B04-A76C-B11E4DEB9866}" srcOrd="1" destOrd="0" presId="urn:microsoft.com/office/officeart/2005/8/layout/chevron2"/>
    <dgm:cxn modelId="{ECDCB9C3-FE7A-431E-9765-F7E2783768DB}" type="presParOf" srcId="{C98D4063-513F-456B-A00E-CCEE96FA1050}" destId="{7F50AA0D-07E8-4F02-922A-BD2C94D5810A}" srcOrd="2" destOrd="0" presId="urn:microsoft.com/office/officeart/2005/8/layout/chevron2"/>
    <dgm:cxn modelId="{1B53BEF2-E580-4B8A-A8C6-7568A020D58E}" type="presParOf" srcId="{7F50AA0D-07E8-4F02-922A-BD2C94D5810A}" destId="{2C5308EC-C25E-4220-A0C6-6663B98E5313}" srcOrd="0" destOrd="0" presId="urn:microsoft.com/office/officeart/2005/8/layout/chevron2"/>
    <dgm:cxn modelId="{CB7034EF-7DC3-46FA-BEE0-D4496D18F9BA}" type="presParOf" srcId="{7F50AA0D-07E8-4F02-922A-BD2C94D5810A}" destId="{9EABEC74-AB0B-4BD1-A161-A1673D8FE0E8}" srcOrd="1" destOrd="0" presId="urn:microsoft.com/office/officeart/2005/8/layout/chevron2"/>
  </dgm:cxnLst>
  <dgm:bg>
    <a:solidFill>
      <a:schemeClr val="accent2">
        <a:lumMod val="50000"/>
      </a:schemeClr>
    </a:solid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073193-A61A-44FB-87DF-A27E4B0FDB70}" type="doc">
      <dgm:prSet loTypeId="urn:microsoft.com/office/officeart/2005/8/layout/hProcess9" loCatId="process" qsTypeId="urn:microsoft.com/office/officeart/2005/8/quickstyle/simple1" qsCatId="simple" csTypeId="urn:microsoft.com/office/officeart/2005/8/colors/colorful2" csCatId="colorful" phldr="1"/>
      <dgm:spPr/>
    </dgm:pt>
    <dgm:pt modelId="{6917EE10-ABA6-4168-8578-FC8F066585FE}">
      <dgm:prSet phldrT="[نص]"/>
      <dgm:spPr>
        <a:solidFill>
          <a:srgbClr val="0070C0"/>
        </a:solidFill>
      </dgm:spPr>
      <dgm:t>
        <a:bodyPr/>
        <a:lstStyle/>
        <a:p>
          <a:pPr rtl="1"/>
          <a:r>
            <a:rPr lang="ar-IQ" b="1" dirty="0" err="1" smtClean="0">
              <a:solidFill>
                <a:schemeClr val="tx1"/>
              </a:solidFill>
            </a:rPr>
            <a:t>ادلى</a:t>
          </a:r>
          <a:r>
            <a:rPr lang="ar-IQ" b="1" baseline="0" dirty="0" smtClean="0">
              <a:solidFill>
                <a:schemeClr val="tx1"/>
              </a:solidFill>
            </a:rPr>
            <a:t> وزير خارجيتها </a:t>
          </a:r>
          <a:r>
            <a:rPr lang="ar-IQ" b="1" baseline="0" dirty="0" err="1" smtClean="0">
              <a:solidFill>
                <a:schemeClr val="tx1"/>
              </a:solidFill>
            </a:rPr>
            <a:t>اريتا</a:t>
          </a:r>
          <a:r>
            <a:rPr lang="ar-IQ" b="1" baseline="0" dirty="0" smtClean="0">
              <a:solidFill>
                <a:schemeClr val="tx1"/>
              </a:solidFill>
            </a:rPr>
            <a:t> </a:t>
          </a:r>
          <a:r>
            <a:rPr lang="ar-IQ" b="1" baseline="0" dirty="0" err="1" smtClean="0">
              <a:solidFill>
                <a:schemeClr val="tx1"/>
              </a:solidFill>
            </a:rPr>
            <a:t>هاشيرو</a:t>
          </a:r>
          <a:r>
            <a:rPr lang="ar-IQ" b="1" baseline="0" dirty="0" smtClean="0">
              <a:solidFill>
                <a:schemeClr val="tx1"/>
              </a:solidFill>
            </a:rPr>
            <a:t> تصريحا بين فيه </a:t>
          </a:r>
          <a:r>
            <a:rPr lang="ar-IQ" b="1" baseline="0" dirty="0" err="1" smtClean="0">
              <a:solidFill>
                <a:schemeClr val="tx1"/>
              </a:solidFill>
            </a:rPr>
            <a:t>ان</a:t>
          </a:r>
          <a:r>
            <a:rPr lang="ar-IQ" b="1" baseline="0" dirty="0" smtClean="0">
              <a:solidFill>
                <a:schemeClr val="tx1"/>
              </a:solidFill>
            </a:rPr>
            <a:t> اليابان تهدف </a:t>
          </a:r>
          <a:r>
            <a:rPr lang="ar-IQ" b="1" baseline="0" dirty="0" err="1" smtClean="0">
              <a:solidFill>
                <a:schemeClr val="tx1"/>
              </a:solidFill>
            </a:rPr>
            <a:t>الى</a:t>
          </a:r>
          <a:r>
            <a:rPr lang="ar-IQ" b="1" baseline="0" dirty="0" smtClean="0">
              <a:solidFill>
                <a:schemeClr val="tx1"/>
              </a:solidFill>
            </a:rPr>
            <a:t> </a:t>
          </a:r>
          <a:r>
            <a:rPr lang="ar-IQ" b="1" baseline="0" dirty="0" err="1" smtClean="0">
              <a:solidFill>
                <a:schemeClr val="tx1"/>
              </a:solidFill>
            </a:rPr>
            <a:t>اقامة</a:t>
          </a:r>
          <a:r>
            <a:rPr lang="ar-IQ" b="1" baseline="0" dirty="0" smtClean="0">
              <a:solidFill>
                <a:schemeClr val="tx1"/>
              </a:solidFill>
            </a:rPr>
            <a:t> نظام جديد يؤمن </a:t>
          </a:r>
          <a:r>
            <a:rPr lang="ar-IQ" b="1" baseline="0" dirty="0" err="1" smtClean="0">
              <a:solidFill>
                <a:schemeClr val="tx1"/>
              </a:solidFill>
            </a:rPr>
            <a:t>استقرارالمنطقة</a:t>
          </a:r>
          <a:r>
            <a:rPr lang="ar-IQ" b="1" baseline="0" dirty="0" smtClean="0">
              <a:solidFill>
                <a:schemeClr val="tx1"/>
              </a:solidFill>
            </a:rPr>
            <a:t> </a:t>
          </a:r>
          <a:endParaRPr lang="ar-IQ" b="1" dirty="0">
            <a:solidFill>
              <a:schemeClr val="tx1"/>
            </a:solidFill>
          </a:endParaRPr>
        </a:p>
      </dgm:t>
    </dgm:pt>
    <dgm:pt modelId="{DE743ABF-96EE-40F5-83C5-90C535A97612}" type="parTrans" cxnId="{537FCF7A-1A20-4694-9ABF-F93A22EE9C52}">
      <dgm:prSet/>
      <dgm:spPr/>
      <dgm:t>
        <a:bodyPr/>
        <a:lstStyle/>
        <a:p>
          <a:pPr rtl="1"/>
          <a:endParaRPr lang="ar-IQ"/>
        </a:p>
      </dgm:t>
    </dgm:pt>
    <dgm:pt modelId="{FE48B745-3708-4E13-8E5F-35CC56C96893}" type="sibTrans" cxnId="{537FCF7A-1A20-4694-9ABF-F93A22EE9C52}">
      <dgm:prSet/>
      <dgm:spPr/>
      <dgm:t>
        <a:bodyPr/>
        <a:lstStyle/>
        <a:p>
          <a:pPr rtl="1"/>
          <a:endParaRPr lang="ar-IQ"/>
        </a:p>
      </dgm:t>
    </dgm:pt>
    <dgm:pt modelId="{6651FD52-49BD-4DD4-8153-856B5A76DA40}">
      <dgm:prSet phldrT="[نص]" custT="1"/>
      <dgm:spPr>
        <a:solidFill>
          <a:srgbClr val="FF0066"/>
        </a:solidFill>
      </dgm:spPr>
      <dgm:t>
        <a:bodyPr/>
        <a:lstStyle/>
        <a:p>
          <a:pPr algn="ctr" rtl="1"/>
          <a:r>
            <a:rPr lang="ar-IQ" sz="1800" b="1" dirty="0" smtClean="0">
              <a:solidFill>
                <a:schemeClr val="tx1"/>
              </a:solidFill>
            </a:rPr>
            <a:t>خلال التنسيق بين اليابان ودولة </a:t>
          </a:r>
          <a:r>
            <a:rPr lang="ar-IQ" sz="1800" b="1" dirty="0" err="1" smtClean="0">
              <a:solidFill>
                <a:schemeClr val="tx1"/>
              </a:solidFill>
            </a:rPr>
            <a:t>منشوكو</a:t>
          </a:r>
          <a:r>
            <a:rPr lang="ar-IQ" sz="1800" b="1" dirty="0" smtClean="0">
              <a:solidFill>
                <a:schemeClr val="tx1"/>
              </a:solidFill>
            </a:rPr>
            <a:t> والصين في جميع المجالات </a:t>
          </a:r>
          <a:endParaRPr lang="ar-IQ" sz="1800" b="1" dirty="0">
            <a:solidFill>
              <a:schemeClr val="tx1"/>
            </a:solidFill>
          </a:endParaRPr>
        </a:p>
      </dgm:t>
    </dgm:pt>
    <dgm:pt modelId="{0C174A52-DEB1-4CE5-A05F-31D74BA3587C}" type="parTrans" cxnId="{FB4CE1D8-297A-408E-BE84-D638FB277F79}">
      <dgm:prSet/>
      <dgm:spPr/>
      <dgm:t>
        <a:bodyPr/>
        <a:lstStyle/>
        <a:p>
          <a:pPr rtl="1"/>
          <a:endParaRPr lang="ar-IQ"/>
        </a:p>
      </dgm:t>
    </dgm:pt>
    <dgm:pt modelId="{47222EBB-20E5-4576-9D61-170FD851AECC}" type="sibTrans" cxnId="{FB4CE1D8-297A-408E-BE84-D638FB277F79}">
      <dgm:prSet/>
      <dgm:spPr/>
      <dgm:t>
        <a:bodyPr/>
        <a:lstStyle/>
        <a:p>
          <a:pPr rtl="1"/>
          <a:endParaRPr lang="ar-IQ"/>
        </a:p>
      </dgm:t>
    </dgm:pt>
    <dgm:pt modelId="{9CE4F3BC-607C-4C77-B784-16EB2A0C2734}">
      <dgm:prSet phldrT="[نص]" custT="1"/>
      <dgm:spPr>
        <a:solidFill>
          <a:schemeClr val="accent1"/>
        </a:solidFill>
      </dgm:spPr>
      <dgm:t>
        <a:bodyPr/>
        <a:lstStyle/>
        <a:p>
          <a:pPr rtl="1"/>
          <a:r>
            <a:rPr lang="ar-IQ" sz="1600" b="1" dirty="0" smtClean="0">
              <a:solidFill>
                <a:schemeClr val="tx1"/>
              </a:solidFill>
            </a:rPr>
            <a:t>عرفت المنطقة باسم منطقة الازدهار المشترك في </a:t>
          </a:r>
          <a:r>
            <a:rPr lang="ar-IQ" sz="1600" b="1" dirty="0" err="1" smtClean="0">
              <a:solidFill>
                <a:schemeClr val="tx1"/>
              </a:solidFill>
            </a:rPr>
            <a:t>اسيا</a:t>
          </a:r>
          <a:r>
            <a:rPr lang="ar-IQ" sz="1600" b="1" dirty="0" smtClean="0">
              <a:solidFill>
                <a:schemeClr val="tx1"/>
              </a:solidFill>
            </a:rPr>
            <a:t> الشرقية الكبرى وتشمل الصين الهند الصينية </a:t>
          </a:r>
          <a:r>
            <a:rPr lang="ar-IQ" sz="1600" b="1" dirty="0" err="1" smtClean="0">
              <a:solidFill>
                <a:schemeClr val="tx1"/>
              </a:solidFill>
            </a:rPr>
            <a:t>وتايلند</a:t>
          </a:r>
          <a:r>
            <a:rPr lang="ar-IQ" sz="1600" b="1" dirty="0" smtClean="0">
              <a:solidFill>
                <a:schemeClr val="tx1"/>
              </a:solidFill>
            </a:rPr>
            <a:t> والهند </a:t>
          </a:r>
          <a:endParaRPr lang="ar-IQ" sz="1600" b="1" dirty="0">
            <a:solidFill>
              <a:schemeClr val="tx1"/>
            </a:solidFill>
          </a:endParaRPr>
        </a:p>
      </dgm:t>
    </dgm:pt>
    <dgm:pt modelId="{B171E93A-5938-44E3-9E6C-A60BBCF81DC6}" type="parTrans" cxnId="{35706C17-076D-4C42-9C74-AB303F574999}">
      <dgm:prSet/>
      <dgm:spPr/>
      <dgm:t>
        <a:bodyPr/>
        <a:lstStyle/>
        <a:p>
          <a:pPr rtl="1"/>
          <a:endParaRPr lang="ar-IQ"/>
        </a:p>
      </dgm:t>
    </dgm:pt>
    <dgm:pt modelId="{1D5C37CD-40A2-45CF-A859-AEE67D950624}" type="sibTrans" cxnId="{35706C17-076D-4C42-9C74-AB303F574999}">
      <dgm:prSet/>
      <dgm:spPr/>
      <dgm:t>
        <a:bodyPr/>
        <a:lstStyle/>
        <a:p>
          <a:pPr rtl="1"/>
          <a:endParaRPr lang="ar-IQ"/>
        </a:p>
      </dgm:t>
    </dgm:pt>
    <dgm:pt modelId="{7E3D50C2-7368-48AC-9AD9-68E609896AC4}" type="pres">
      <dgm:prSet presAssocID="{9F073193-A61A-44FB-87DF-A27E4B0FDB70}" presName="CompostProcess" presStyleCnt="0">
        <dgm:presLayoutVars>
          <dgm:dir/>
          <dgm:resizeHandles val="exact"/>
        </dgm:presLayoutVars>
      </dgm:prSet>
      <dgm:spPr/>
    </dgm:pt>
    <dgm:pt modelId="{08B589E1-5459-4D69-ADEC-4A01800630AB}" type="pres">
      <dgm:prSet presAssocID="{9F073193-A61A-44FB-87DF-A27E4B0FDB70}" presName="arrow" presStyleLbl="bgShp" presStyleIdx="0" presStyleCnt="1"/>
      <dgm:spPr/>
    </dgm:pt>
    <dgm:pt modelId="{C5349FDE-1B9D-44E2-96A4-E69A2B71A8B3}" type="pres">
      <dgm:prSet presAssocID="{9F073193-A61A-44FB-87DF-A27E4B0FDB70}" presName="linearProcess" presStyleCnt="0"/>
      <dgm:spPr/>
    </dgm:pt>
    <dgm:pt modelId="{D7EDA561-509A-4B33-8117-FF293CA0A831}" type="pres">
      <dgm:prSet presAssocID="{6917EE10-ABA6-4168-8578-FC8F066585FE}" presName="textNode" presStyleLbl="node1" presStyleIdx="0" presStyleCnt="3">
        <dgm:presLayoutVars>
          <dgm:bulletEnabled val="1"/>
        </dgm:presLayoutVars>
      </dgm:prSet>
      <dgm:spPr/>
      <dgm:t>
        <a:bodyPr/>
        <a:lstStyle/>
        <a:p>
          <a:pPr rtl="1"/>
          <a:endParaRPr lang="ar-IQ"/>
        </a:p>
      </dgm:t>
    </dgm:pt>
    <dgm:pt modelId="{A516BE12-D479-4221-BB80-9D64EA0A1020}" type="pres">
      <dgm:prSet presAssocID="{FE48B745-3708-4E13-8E5F-35CC56C96893}" presName="sibTrans" presStyleCnt="0"/>
      <dgm:spPr/>
    </dgm:pt>
    <dgm:pt modelId="{9051FC1A-EE22-439B-9EEE-6B5D445CDB1A}" type="pres">
      <dgm:prSet presAssocID="{6651FD52-49BD-4DD4-8153-856B5A76DA40}" presName="textNode" presStyleLbl="node1" presStyleIdx="1" presStyleCnt="3">
        <dgm:presLayoutVars>
          <dgm:bulletEnabled val="1"/>
        </dgm:presLayoutVars>
      </dgm:prSet>
      <dgm:spPr/>
      <dgm:t>
        <a:bodyPr/>
        <a:lstStyle/>
        <a:p>
          <a:pPr rtl="1"/>
          <a:endParaRPr lang="ar-IQ"/>
        </a:p>
      </dgm:t>
    </dgm:pt>
    <dgm:pt modelId="{F8CDB314-4DD1-4D14-B19F-0ED881AE470D}" type="pres">
      <dgm:prSet presAssocID="{47222EBB-20E5-4576-9D61-170FD851AECC}" presName="sibTrans" presStyleCnt="0"/>
      <dgm:spPr/>
    </dgm:pt>
    <dgm:pt modelId="{4941A5E0-5AC7-4EBD-842F-165C06CE8D4E}" type="pres">
      <dgm:prSet presAssocID="{9CE4F3BC-607C-4C77-B784-16EB2A0C2734}" presName="textNode" presStyleLbl="node1" presStyleIdx="2" presStyleCnt="3">
        <dgm:presLayoutVars>
          <dgm:bulletEnabled val="1"/>
        </dgm:presLayoutVars>
      </dgm:prSet>
      <dgm:spPr/>
      <dgm:t>
        <a:bodyPr/>
        <a:lstStyle/>
        <a:p>
          <a:pPr rtl="1"/>
          <a:endParaRPr lang="ar-IQ"/>
        </a:p>
      </dgm:t>
    </dgm:pt>
  </dgm:ptLst>
  <dgm:cxnLst>
    <dgm:cxn modelId="{FB4CE1D8-297A-408E-BE84-D638FB277F79}" srcId="{9F073193-A61A-44FB-87DF-A27E4B0FDB70}" destId="{6651FD52-49BD-4DD4-8153-856B5A76DA40}" srcOrd="1" destOrd="0" parTransId="{0C174A52-DEB1-4CE5-A05F-31D74BA3587C}" sibTransId="{47222EBB-20E5-4576-9D61-170FD851AECC}"/>
    <dgm:cxn modelId="{B601D591-1D21-431B-AE63-59DAE1D35B3B}" type="presOf" srcId="{9CE4F3BC-607C-4C77-B784-16EB2A0C2734}" destId="{4941A5E0-5AC7-4EBD-842F-165C06CE8D4E}" srcOrd="0" destOrd="0" presId="urn:microsoft.com/office/officeart/2005/8/layout/hProcess9"/>
    <dgm:cxn modelId="{35706C17-076D-4C42-9C74-AB303F574999}" srcId="{9F073193-A61A-44FB-87DF-A27E4B0FDB70}" destId="{9CE4F3BC-607C-4C77-B784-16EB2A0C2734}" srcOrd="2" destOrd="0" parTransId="{B171E93A-5938-44E3-9E6C-A60BBCF81DC6}" sibTransId="{1D5C37CD-40A2-45CF-A859-AEE67D950624}"/>
    <dgm:cxn modelId="{82C83679-EF31-45FF-9D8D-43E999C963E7}" type="presOf" srcId="{6651FD52-49BD-4DD4-8153-856B5A76DA40}" destId="{9051FC1A-EE22-439B-9EEE-6B5D445CDB1A}" srcOrd="0" destOrd="0" presId="urn:microsoft.com/office/officeart/2005/8/layout/hProcess9"/>
    <dgm:cxn modelId="{537FCF7A-1A20-4694-9ABF-F93A22EE9C52}" srcId="{9F073193-A61A-44FB-87DF-A27E4B0FDB70}" destId="{6917EE10-ABA6-4168-8578-FC8F066585FE}" srcOrd="0" destOrd="0" parTransId="{DE743ABF-96EE-40F5-83C5-90C535A97612}" sibTransId="{FE48B745-3708-4E13-8E5F-35CC56C96893}"/>
    <dgm:cxn modelId="{B9077C9A-8A68-4E74-8CF5-D74F514CBFED}" type="presOf" srcId="{9F073193-A61A-44FB-87DF-A27E4B0FDB70}" destId="{7E3D50C2-7368-48AC-9AD9-68E609896AC4}" srcOrd="0" destOrd="0" presId="urn:microsoft.com/office/officeart/2005/8/layout/hProcess9"/>
    <dgm:cxn modelId="{AA4C6171-E8CC-4443-8B40-0D8CD3705853}" type="presOf" srcId="{6917EE10-ABA6-4168-8578-FC8F066585FE}" destId="{D7EDA561-509A-4B33-8117-FF293CA0A831}" srcOrd="0" destOrd="0" presId="urn:microsoft.com/office/officeart/2005/8/layout/hProcess9"/>
    <dgm:cxn modelId="{F328DCB9-FE33-4A1E-9D85-29E5307DB9FC}" type="presParOf" srcId="{7E3D50C2-7368-48AC-9AD9-68E609896AC4}" destId="{08B589E1-5459-4D69-ADEC-4A01800630AB}" srcOrd="0" destOrd="0" presId="urn:microsoft.com/office/officeart/2005/8/layout/hProcess9"/>
    <dgm:cxn modelId="{6A149B85-AD8D-4489-A9DA-74EC93E73772}" type="presParOf" srcId="{7E3D50C2-7368-48AC-9AD9-68E609896AC4}" destId="{C5349FDE-1B9D-44E2-96A4-E69A2B71A8B3}" srcOrd="1" destOrd="0" presId="urn:microsoft.com/office/officeart/2005/8/layout/hProcess9"/>
    <dgm:cxn modelId="{BEEE49E6-B444-4754-9D1B-62437CCE0FB9}" type="presParOf" srcId="{C5349FDE-1B9D-44E2-96A4-E69A2B71A8B3}" destId="{D7EDA561-509A-4B33-8117-FF293CA0A831}" srcOrd="0" destOrd="0" presId="urn:microsoft.com/office/officeart/2005/8/layout/hProcess9"/>
    <dgm:cxn modelId="{7F7728AC-CC72-48EE-8A02-CFC3642AEA7E}" type="presParOf" srcId="{C5349FDE-1B9D-44E2-96A4-E69A2B71A8B3}" destId="{A516BE12-D479-4221-BB80-9D64EA0A1020}" srcOrd="1" destOrd="0" presId="urn:microsoft.com/office/officeart/2005/8/layout/hProcess9"/>
    <dgm:cxn modelId="{98208BD1-DE64-48E4-B3BB-E7E035C7082A}" type="presParOf" srcId="{C5349FDE-1B9D-44E2-96A4-E69A2B71A8B3}" destId="{9051FC1A-EE22-439B-9EEE-6B5D445CDB1A}" srcOrd="2" destOrd="0" presId="urn:microsoft.com/office/officeart/2005/8/layout/hProcess9"/>
    <dgm:cxn modelId="{6E7ED8DF-A548-40AF-AFE8-FBF2EC394FD0}" type="presParOf" srcId="{C5349FDE-1B9D-44E2-96A4-E69A2B71A8B3}" destId="{F8CDB314-4DD1-4D14-B19F-0ED881AE470D}" srcOrd="3" destOrd="0" presId="urn:microsoft.com/office/officeart/2005/8/layout/hProcess9"/>
    <dgm:cxn modelId="{8B0EB3D0-51FF-49C4-80A3-16447D719EA7}" type="presParOf" srcId="{C5349FDE-1B9D-44E2-96A4-E69A2B71A8B3}" destId="{4941A5E0-5AC7-4EBD-842F-165C06CE8D4E}" srcOrd="4" destOrd="0" presId="urn:microsoft.com/office/officeart/2005/8/layout/hProcess9"/>
  </dgm:cxnLst>
  <dgm:bg>
    <a:solidFill>
      <a:schemeClr val="accent3">
        <a:lumMod val="60000"/>
        <a:lumOff val="40000"/>
      </a:schemeClr>
    </a:solidFill>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0192339-2857-4500-8993-1C41ADDE4130}">
      <dsp:nvSpPr>
        <dsp:cNvPr id="0" name=""/>
        <dsp:cNvSpPr/>
      </dsp:nvSpPr>
      <dsp:spPr>
        <a:xfrm>
          <a:off x="1204327" y="512993"/>
          <a:ext cx="1919873" cy="2629287"/>
        </a:xfrm>
        <a:prstGeom prst="rect">
          <a:avLst/>
        </a:prstGeom>
        <a:solidFill>
          <a:schemeClr val="bg2">
            <a:lumMod val="7500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lvl="0" algn="just" defTabSz="666750" rtl="1">
            <a:lnSpc>
              <a:spcPct val="90000"/>
            </a:lnSpc>
            <a:spcBef>
              <a:spcPct val="0"/>
            </a:spcBef>
            <a:spcAft>
              <a:spcPct val="35000"/>
            </a:spcAft>
          </a:pPr>
          <a:r>
            <a:rPr lang="ar-IQ" sz="1500" b="1" kern="1200" dirty="0" smtClean="0"/>
            <a:t>تقابل معنى الشخصية بالمهارة الاجتماعية والحذق.فشخصية افرد تقدر بما له من فاعلية تمكنه من استثارة استجابات ايجابية من جانب عدد من الناس في ظروف مختلفة، غير إن المهارات الاجتماعية ليست كافية لإقامة علاقات مرضية مع اقرأنه. </a:t>
          </a:r>
          <a:endParaRPr lang="ar-IQ" sz="1500" b="1" kern="1200" dirty="0"/>
        </a:p>
      </dsp:txBody>
      <dsp:txXfrm>
        <a:off x="1511507" y="512993"/>
        <a:ext cx="1612693" cy="2629287"/>
      </dsp:txXfrm>
    </dsp:sp>
    <dsp:sp modelId="{09999A44-077F-442B-942E-9412C91C58E7}">
      <dsp:nvSpPr>
        <dsp:cNvPr id="0" name=""/>
        <dsp:cNvSpPr/>
      </dsp:nvSpPr>
      <dsp:spPr>
        <a:xfrm>
          <a:off x="180395" y="1027"/>
          <a:ext cx="1279915" cy="1279915"/>
        </a:xfrm>
        <a:prstGeom prst="ellipse">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r>
            <a:rPr lang="ar-IQ" sz="2000" b="1" kern="1200" dirty="0" smtClean="0">
              <a:solidFill>
                <a:schemeClr val="tx1"/>
              </a:solidFill>
            </a:rPr>
            <a:t>الفئة الأولى </a:t>
          </a:r>
          <a:endParaRPr lang="ar-IQ" sz="2000" b="1" kern="1200" dirty="0">
            <a:solidFill>
              <a:schemeClr val="tx1"/>
            </a:solidFill>
          </a:endParaRPr>
        </a:p>
      </dsp:txBody>
      <dsp:txXfrm>
        <a:off x="180395" y="1027"/>
        <a:ext cx="1279915" cy="1279915"/>
      </dsp:txXfrm>
    </dsp:sp>
    <dsp:sp modelId="{4FAE8274-183D-41E2-8446-9B3ACCE4DA9B}">
      <dsp:nvSpPr>
        <dsp:cNvPr id="0" name=""/>
        <dsp:cNvSpPr/>
      </dsp:nvSpPr>
      <dsp:spPr>
        <a:xfrm>
          <a:off x="4392481" y="360044"/>
          <a:ext cx="1919873" cy="2798346"/>
        </a:xfrm>
        <a:prstGeom prst="rect">
          <a:avLst/>
        </a:prstGeom>
        <a:solidFill>
          <a:schemeClr val="accent1">
            <a:lumMod val="60000"/>
            <a:lumOff val="4000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92456" rIns="92456" bIns="92456" numCol="1" spcCol="1270" anchor="ctr" anchorCtr="0">
          <a:noAutofit/>
        </a:bodyPr>
        <a:lstStyle/>
        <a:p>
          <a:pPr lvl="0" algn="ctr" defTabSz="577850" rtl="1">
            <a:lnSpc>
              <a:spcPct val="90000"/>
            </a:lnSpc>
            <a:spcBef>
              <a:spcPct val="0"/>
            </a:spcBef>
            <a:spcAft>
              <a:spcPct val="35000"/>
            </a:spcAft>
          </a:pPr>
          <a:r>
            <a:rPr lang="ar-IQ" sz="1300" b="1" kern="1200" dirty="0" smtClean="0"/>
            <a:t>ترى </a:t>
          </a:r>
          <a:r>
            <a:rPr lang="ar-IQ" sz="1300" b="1" kern="1200" dirty="0" err="1" smtClean="0"/>
            <a:t>ان</a:t>
          </a:r>
          <a:r>
            <a:rPr lang="ar-IQ" sz="1300" b="1" kern="1200" dirty="0" smtClean="0"/>
            <a:t> شخصية الفرد تتمثل في أقوى الانطباعات التي يخلقها في الآخرين وأبرزها. وبذا يمكن القول أن الشخص له ( شخصية عدوانية) أو ( مستكينة) أو ( مخيفة)وفي كل حالة له من هذه الحالات يختار الملاحظ صفة أو خاصية مميزة أشد التمييز للمفحوص، ويفترض أنها جزء هام من الانطباع الكلي الذي يخلفه في الآخرين، وتتعين شخصيته بتلك الصفة.</a:t>
          </a:r>
          <a:endParaRPr lang="ar-IQ" sz="1300" b="1" kern="1200" dirty="0"/>
        </a:p>
      </dsp:txBody>
      <dsp:txXfrm>
        <a:off x="4699661" y="360044"/>
        <a:ext cx="1612693" cy="2798346"/>
      </dsp:txXfrm>
    </dsp:sp>
    <dsp:sp modelId="{727CC354-DAD8-4172-8866-5B6A049C381C}">
      <dsp:nvSpPr>
        <dsp:cNvPr id="0" name=""/>
        <dsp:cNvSpPr/>
      </dsp:nvSpPr>
      <dsp:spPr>
        <a:xfrm>
          <a:off x="3380183" y="1027"/>
          <a:ext cx="1279915" cy="1279915"/>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IQ" sz="2000" kern="1200" dirty="0" smtClean="0"/>
        </a:p>
        <a:p>
          <a:pPr lvl="0" algn="ctr" defTabSz="889000" rtl="1">
            <a:lnSpc>
              <a:spcPct val="90000"/>
            </a:lnSpc>
            <a:spcBef>
              <a:spcPct val="0"/>
            </a:spcBef>
            <a:spcAft>
              <a:spcPct val="35000"/>
            </a:spcAft>
          </a:pPr>
          <a:r>
            <a:rPr lang="ar-IQ" sz="2000" b="1" kern="1200" dirty="0" smtClean="0">
              <a:solidFill>
                <a:schemeClr val="tx1"/>
              </a:solidFill>
            </a:rPr>
            <a:t>الفئة الثانية </a:t>
          </a:r>
          <a:endParaRPr lang="ar-IQ" sz="2000" b="1" kern="1200" dirty="0">
            <a:solidFill>
              <a:schemeClr val="tx1"/>
            </a:solidFill>
          </a:endParaRPr>
        </a:p>
      </dsp:txBody>
      <dsp:txXfrm>
        <a:off x="3380183" y="1027"/>
        <a:ext cx="1279915" cy="127991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A2C1AB-4D7F-4466-966B-3806E1E5F224}">
      <dsp:nvSpPr>
        <dsp:cNvPr id="0" name=""/>
        <dsp:cNvSpPr/>
      </dsp:nvSpPr>
      <dsp:spPr>
        <a:xfrm>
          <a:off x="10335" y="0"/>
          <a:ext cx="5974080" cy="1303531"/>
        </a:xfrm>
        <a:prstGeom prst="roundRect">
          <a:avLst>
            <a:gd name="adj" fmla="val 10000"/>
          </a:avLst>
        </a:prstGeom>
        <a:solidFill>
          <a:srgbClr val="92D050"/>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lvl="0" algn="ctr" defTabSz="2400300" rtl="1">
            <a:lnSpc>
              <a:spcPct val="90000"/>
            </a:lnSpc>
            <a:spcBef>
              <a:spcPct val="0"/>
            </a:spcBef>
            <a:spcAft>
              <a:spcPct val="35000"/>
            </a:spcAft>
          </a:pPr>
          <a:r>
            <a:rPr lang="ar-IQ" sz="5400" b="1" kern="1200" dirty="0" smtClean="0">
              <a:solidFill>
                <a:schemeClr val="tx1"/>
              </a:solidFill>
              <a:latin typeface="Andalus" pitchFamily="18" charset="-78"/>
              <a:cs typeface="Andalus" pitchFamily="18" charset="-78"/>
            </a:rPr>
            <a:t>تعريفات الشخصية </a:t>
          </a:r>
          <a:endParaRPr lang="ar-IQ" sz="5400" b="1" kern="1200" dirty="0">
            <a:solidFill>
              <a:schemeClr val="tx1"/>
            </a:solidFill>
            <a:latin typeface="Andalus" pitchFamily="18" charset="-78"/>
            <a:cs typeface="Andalus" pitchFamily="18" charset="-78"/>
          </a:endParaRPr>
        </a:p>
      </dsp:txBody>
      <dsp:txXfrm>
        <a:off x="10335" y="0"/>
        <a:ext cx="4533677" cy="1303531"/>
      </dsp:txXfrm>
    </dsp:sp>
    <dsp:sp modelId="{75BBDCBC-10B8-4BEF-9BEB-CE1261DA3FBA}">
      <dsp:nvSpPr>
        <dsp:cNvPr id="0" name=""/>
        <dsp:cNvSpPr/>
      </dsp:nvSpPr>
      <dsp:spPr>
        <a:xfrm>
          <a:off x="500329" y="1540537"/>
          <a:ext cx="5974080" cy="13035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just" defTabSz="577850" rtl="1">
            <a:lnSpc>
              <a:spcPct val="90000"/>
            </a:lnSpc>
            <a:spcBef>
              <a:spcPct val="0"/>
            </a:spcBef>
            <a:spcAft>
              <a:spcPct val="35000"/>
            </a:spcAft>
          </a:pPr>
          <a:r>
            <a:rPr lang="ar-IQ" sz="1300" b="1" kern="1200" dirty="0" smtClean="0">
              <a:solidFill>
                <a:schemeClr val="tx1"/>
              </a:solidFill>
            </a:rPr>
            <a:t>التعريفات الحيوية الاجتماعية: التي تبدي اتفاقاً وثيقاً مع الاستخدام الشعبي للاصطلاح </a:t>
          </a:r>
          <a:r>
            <a:rPr lang="ar-IQ" sz="1300" b="1" kern="1200" dirty="0" err="1" smtClean="0">
              <a:solidFill>
                <a:schemeClr val="tx1"/>
              </a:solidFill>
            </a:rPr>
            <a:t>اذ</a:t>
          </a:r>
          <a:r>
            <a:rPr lang="ar-IQ" sz="1300" b="1" kern="1200" dirty="0" smtClean="0">
              <a:solidFill>
                <a:schemeClr val="tx1"/>
              </a:solidFill>
            </a:rPr>
            <a:t> يساوي بين الشخصية وبين (القيمة ألتنبيهيه الاجتماعية) للفرد، فاستجابة الآخرين للفرد هي التي تحدد شخصيته. وقد يذهب المرء إلى حد القول أن الفرد يمتلك شخصيته عدا تلك التي تعطيها استجابة الآخرين. ويعترض </a:t>
          </a:r>
          <a:r>
            <a:rPr lang="ar-IQ" sz="1300" b="1" kern="1200" dirty="0" err="1" smtClean="0">
              <a:solidFill>
                <a:schemeClr val="tx1"/>
              </a:solidFill>
            </a:rPr>
            <a:t>اولبورت</a:t>
          </a:r>
          <a:r>
            <a:rPr lang="ar-IQ" sz="1300" b="1" kern="1200" dirty="0" smtClean="0">
              <a:solidFill>
                <a:schemeClr val="tx1"/>
              </a:solidFill>
            </a:rPr>
            <a:t> بشدة على ما يتضمنه ذلك من أن الشخصية تستقر فحسب في (استجابة الآخر)، وهو يرى انه من </a:t>
          </a:r>
          <a:r>
            <a:rPr lang="ar-IQ" sz="1300" b="1" kern="1200" dirty="0" err="1" smtClean="0">
              <a:solidFill>
                <a:schemeClr val="tx1"/>
              </a:solidFill>
            </a:rPr>
            <a:t>الافضل</a:t>
          </a:r>
          <a:r>
            <a:rPr lang="ar-IQ" sz="1300" b="1" kern="1200" dirty="0" smtClean="0">
              <a:solidFill>
                <a:schemeClr val="tx1"/>
              </a:solidFill>
            </a:rPr>
            <a:t> </a:t>
          </a:r>
          <a:r>
            <a:rPr lang="ar-IQ" sz="1300" b="1" kern="1200" dirty="0" err="1" smtClean="0">
              <a:solidFill>
                <a:schemeClr val="tx1"/>
              </a:solidFill>
            </a:rPr>
            <a:t>الاخذ</a:t>
          </a:r>
          <a:r>
            <a:rPr lang="ar-IQ" sz="1300" b="1" kern="1200" dirty="0" smtClean="0">
              <a:solidFill>
                <a:schemeClr val="tx1"/>
              </a:solidFill>
            </a:rPr>
            <a:t> بالتعريف الحيوي الفيزيقي</a:t>
          </a:r>
          <a:r>
            <a:rPr lang="ar-IQ" sz="1300" kern="1200" dirty="0" smtClean="0"/>
            <a:t>.</a:t>
          </a:r>
          <a:endParaRPr lang="ar-IQ" sz="1300" kern="1200" dirty="0"/>
        </a:p>
      </dsp:txBody>
      <dsp:txXfrm>
        <a:off x="500329" y="1540537"/>
        <a:ext cx="4626455" cy="1303531"/>
      </dsp:txXfrm>
    </dsp:sp>
    <dsp:sp modelId="{2EA21679-DB73-4CD0-B47B-7CAA053B42A7}">
      <dsp:nvSpPr>
        <dsp:cNvPr id="0" name=""/>
        <dsp:cNvSpPr/>
      </dsp:nvSpPr>
      <dsp:spPr>
        <a:xfrm>
          <a:off x="993190" y="3081075"/>
          <a:ext cx="5974080" cy="1303531"/>
        </a:xfrm>
        <a:prstGeom prst="roundRect">
          <a:avLst>
            <a:gd name="adj" fmla="val 10000"/>
          </a:avLst>
        </a:prstGeom>
        <a:solidFill>
          <a:schemeClr val="tx2">
            <a:lumMod val="60000"/>
            <a:lumOff val="4000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chemeClr val="tx1"/>
              </a:solidFill>
            </a:rPr>
            <a:t>التعريفات الحيوية الفيزيقية التي ترسي جذور الشخصية بقوة الخصائص أو </a:t>
          </a:r>
          <a:r>
            <a:rPr lang="ar-IQ" sz="1600" b="1" kern="1200" dirty="0" err="1" smtClean="0">
              <a:solidFill>
                <a:schemeClr val="tx1"/>
              </a:solidFill>
            </a:rPr>
            <a:t>الكيفيات</a:t>
          </a:r>
          <a:r>
            <a:rPr lang="ar-IQ" sz="1600" b="1" kern="1200" dirty="0" smtClean="0">
              <a:solidFill>
                <a:schemeClr val="tx1"/>
              </a:solidFill>
            </a:rPr>
            <a:t> التي تميز الفرد، وحسب هذا التعريف تتميز الشخصية بجانب عضوي كما تتميز بجانب مدرك. ويمكن ربطها بالخصائص الكيفية النوعية للفرد والتي تقبل الوصف الموضوعي والقياس.</a:t>
          </a:r>
          <a:endParaRPr lang="ar-IQ" sz="1600" b="1" kern="1200" dirty="0">
            <a:solidFill>
              <a:schemeClr val="tx1"/>
            </a:solidFill>
          </a:endParaRPr>
        </a:p>
      </dsp:txBody>
      <dsp:txXfrm>
        <a:off x="993190" y="3081075"/>
        <a:ext cx="4633922" cy="1303531"/>
      </dsp:txXfrm>
    </dsp:sp>
    <dsp:sp modelId="{D99B2436-4C19-428A-B9F3-CB5103D9C448}">
      <dsp:nvSpPr>
        <dsp:cNvPr id="0" name=""/>
        <dsp:cNvSpPr/>
      </dsp:nvSpPr>
      <dsp:spPr>
        <a:xfrm>
          <a:off x="1493519" y="4621613"/>
          <a:ext cx="5974080" cy="1303531"/>
        </a:xfrm>
        <a:prstGeom prst="roundRect">
          <a:avLst>
            <a:gd name="adj" fmla="val 10000"/>
          </a:avLst>
        </a:prstGeom>
        <a:solidFill>
          <a:schemeClr val="accent3">
            <a:lumMod val="60000"/>
            <a:lumOff val="4000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solidFill>
                <a:schemeClr val="tx1"/>
              </a:solidFill>
            </a:rPr>
            <a:t>التعريف الجامع : وهذا التعريف يحيط بالشخصية عن طريق العد. ويستخدم اصطلاح الشخصية هنا ليتضمن كل شي يتصل بالفرد .</a:t>
          </a:r>
          <a:endParaRPr lang="ar-IQ" sz="2000" b="1" kern="1200" dirty="0">
            <a:solidFill>
              <a:schemeClr val="tx1"/>
            </a:solidFill>
          </a:endParaRPr>
        </a:p>
      </dsp:txBody>
      <dsp:txXfrm>
        <a:off x="1493519" y="4621613"/>
        <a:ext cx="4626455" cy="1303531"/>
      </dsp:txXfrm>
    </dsp:sp>
    <dsp:sp modelId="{7869AE98-090F-46EE-94A6-CD1821A97560}">
      <dsp:nvSpPr>
        <dsp:cNvPr id="0" name=""/>
        <dsp:cNvSpPr/>
      </dsp:nvSpPr>
      <dsp:spPr>
        <a:xfrm>
          <a:off x="5126784" y="998386"/>
          <a:ext cx="847295" cy="847295"/>
        </a:xfrm>
        <a:prstGeom prst="downArrow">
          <a:avLst>
            <a:gd name="adj1" fmla="val 55000"/>
            <a:gd name="adj2" fmla="val 45000"/>
          </a:avLst>
        </a:prstGeom>
        <a:solidFill>
          <a:srgbClr val="FF0000">
            <a:alpha val="90000"/>
          </a:srgb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b="1" kern="1200" dirty="0" smtClean="0"/>
            <a:t>1</a:t>
          </a:r>
          <a:endParaRPr lang="ar-IQ" sz="3600" b="1" kern="1200" dirty="0"/>
        </a:p>
      </dsp:txBody>
      <dsp:txXfrm>
        <a:off x="5126784" y="998386"/>
        <a:ext cx="847295" cy="847295"/>
      </dsp:txXfrm>
    </dsp:sp>
    <dsp:sp modelId="{158F42C3-9D0C-47BB-88B8-83388B481917}">
      <dsp:nvSpPr>
        <dsp:cNvPr id="0" name=""/>
        <dsp:cNvSpPr/>
      </dsp:nvSpPr>
      <dsp:spPr>
        <a:xfrm>
          <a:off x="5629214" y="2553726"/>
          <a:ext cx="847295" cy="847295"/>
        </a:xfrm>
        <a:prstGeom prst="downArrow">
          <a:avLst>
            <a:gd name="adj1" fmla="val 55000"/>
            <a:gd name="adj2" fmla="val 45000"/>
          </a:avLst>
        </a:prstGeom>
        <a:solidFill>
          <a:srgbClr val="FF0000">
            <a:alpha val="90000"/>
          </a:srgb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b="1" kern="1200" dirty="0" smtClean="0"/>
            <a:t>2</a:t>
          </a:r>
          <a:endParaRPr lang="ar-IQ" sz="3600" b="1" kern="1200" dirty="0"/>
        </a:p>
      </dsp:txBody>
      <dsp:txXfrm>
        <a:off x="5629214" y="2553726"/>
        <a:ext cx="847295" cy="847295"/>
      </dsp:txXfrm>
    </dsp:sp>
    <dsp:sp modelId="{5C920096-D5D0-4616-ADF0-A0F4AE84D353}">
      <dsp:nvSpPr>
        <dsp:cNvPr id="0" name=""/>
        <dsp:cNvSpPr/>
      </dsp:nvSpPr>
      <dsp:spPr>
        <a:xfrm>
          <a:off x="6119975" y="4079462"/>
          <a:ext cx="847295" cy="847295"/>
        </a:xfrm>
        <a:prstGeom prst="downArrow">
          <a:avLst>
            <a:gd name="adj1" fmla="val 55000"/>
            <a:gd name="adj2" fmla="val 45000"/>
          </a:avLst>
        </a:prstGeom>
        <a:solidFill>
          <a:srgbClr val="FF0000">
            <a:alpha val="90000"/>
          </a:srgb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b="1" kern="1200" dirty="0" smtClean="0"/>
            <a:t>3</a:t>
          </a:r>
          <a:endParaRPr lang="ar-IQ" sz="3600" b="1" kern="1200" dirty="0"/>
        </a:p>
      </dsp:txBody>
      <dsp:txXfrm>
        <a:off x="6119975" y="4079462"/>
        <a:ext cx="847295" cy="84729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22878D-F339-412E-A837-77484FCE8163}">
      <dsp:nvSpPr>
        <dsp:cNvPr id="0" name=""/>
        <dsp:cNvSpPr/>
      </dsp:nvSpPr>
      <dsp:spPr>
        <a:xfrm>
          <a:off x="0" y="0"/>
          <a:ext cx="5974080" cy="1351057"/>
        </a:xfrm>
        <a:prstGeom prst="roundRect">
          <a:avLst>
            <a:gd name="adj" fmla="val 10000"/>
          </a:avLst>
        </a:prstGeom>
        <a:solidFill>
          <a:srgbClr val="92D050"/>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IQ" sz="1900" b="1" kern="1200" dirty="0" smtClean="0">
              <a:solidFill>
                <a:schemeClr val="tx1"/>
              </a:solidFill>
            </a:rPr>
            <a:t>تعريفات تهتم بالوظيفة التكاملية أو التنظيمية للشخصية : والذي يرى </a:t>
          </a:r>
          <a:r>
            <a:rPr lang="ar-IQ" sz="1900" b="1" kern="1200" dirty="0" err="1" smtClean="0">
              <a:solidFill>
                <a:schemeClr val="tx1"/>
              </a:solidFill>
            </a:rPr>
            <a:t>ان</a:t>
          </a:r>
          <a:r>
            <a:rPr lang="ar-IQ" sz="1900" b="1" kern="1200" dirty="0" smtClean="0">
              <a:solidFill>
                <a:schemeClr val="tx1"/>
              </a:solidFill>
            </a:rPr>
            <a:t> الشخصية هي ( التنظيم أو النمط تلك الجوانب الجزئية والمتباينة من سلوك الفرد، والتنظيم هنا نتاج للشخصية التي هي قوة ايجابية فعالة في الفرد)</a:t>
          </a:r>
          <a:endParaRPr lang="ar-IQ" sz="1900" b="1" kern="1200" dirty="0">
            <a:solidFill>
              <a:schemeClr val="tx1"/>
            </a:solidFill>
            <a:latin typeface="Andalus" pitchFamily="18" charset="-78"/>
            <a:cs typeface="Andalus" pitchFamily="18" charset="-78"/>
          </a:endParaRPr>
        </a:p>
      </dsp:txBody>
      <dsp:txXfrm>
        <a:off x="0" y="0"/>
        <a:ext cx="4481161" cy="1351057"/>
      </dsp:txXfrm>
    </dsp:sp>
    <dsp:sp modelId="{D63848D3-9128-46FA-B17A-76AFF2ADE251}">
      <dsp:nvSpPr>
        <dsp:cNvPr id="0" name=""/>
        <dsp:cNvSpPr/>
      </dsp:nvSpPr>
      <dsp:spPr>
        <a:xfrm>
          <a:off x="442380" y="1584179"/>
          <a:ext cx="5974080" cy="1351057"/>
        </a:xfrm>
        <a:prstGeom prst="roundRect">
          <a:avLst>
            <a:gd name="adj" fmla="val 10000"/>
          </a:avLst>
        </a:prstGeom>
        <a:solidFill>
          <a:schemeClr val="tx2">
            <a:lumMod val="60000"/>
            <a:lumOff val="4000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solidFill>
                <a:schemeClr val="tx1"/>
              </a:solidFill>
            </a:rPr>
            <a:t>تعريفات ترى الشخصية مرادفاً للجوانب الفريدة أو الفردية من السلوك. والتي تشير إلى تلك الأشياء التي يتصف </a:t>
          </a:r>
          <a:r>
            <a:rPr lang="ar-IQ" sz="2000" b="1" kern="1200" dirty="0" err="1" smtClean="0">
              <a:solidFill>
                <a:schemeClr val="tx1"/>
              </a:solidFill>
            </a:rPr>
            <a:t>بها</a:t>
          </a:r>
          <a:r>
            <a:rPr lang="ar-IQ" sz="2000" b="1" kern="1200" dirty="0" smtClean="0">
              <a:solidFill>
                <a:schemeClr val="tx1"/>
              </a:solidFill>
            </a:rPr>
            <a:t> الفرد والتي تميزه عن الآخرين.</a:t>
          </a:r>
          <a:endParaRPr lang="ar-IQ" sz="2000" b="1" kern="1200" dirty="0">
            <a:solidFill>
              <a:schemeClr val="tx1"/>
            </a:solidFill>
          </a:endParaRPr>
        </a:p>
      </dsp:txBody>
      <dsp:txXfrm>
        <a:off x="442380" y="1584179"/>
        <a:ext cx="4595563" cy="1351057"/>
      </dsp:txXfrm>
    </dsp:sp>
    <dsp:sp modelId="{8EA666D9-4B9B-44E8-BBC7-28E2427C2C99}">
      <dsp:nvSpPr>
        <dsp:cNvPr id="0" name=""/>
        <dsp:cNvSpPr/>
      </dsp:nvSpPr>
      <dsp:spPr>
        <a:xfrm>
          <a:off x="993190" y="3193407"/>
          <a:ext cx="5974080" cy="1351057"/>
        </a:xfrm>
        <a:prstGeom prst="roundRect">
          <a:avLst>
            <a:gd name="adj" fmla="val 10000"/>
          </a:avLst>
        </a:prstGeom>
        <a:solidFill>
          <a:schemeClr val="accent3">
            <a:lumMod val="60000"/>
            <a:lumOff val="4000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solidFill>
                <a:schemeClr val="tx1"/>
              </a:solidFill>
            </a:rPr>
            <a:t>( الشخصية هي ما يكون عليه الإنسان في حقيقته). بمعنى أن الشخصية تتكون في النهاية من أكثر الأشياء تمثيلا وأعمقها تمييزاً للشخص.</a:t>
          </a:r>
          <a:endParaRPr lang="ar-IQ" sz="2000" b="1" kern="1200" dirty="0">
            <a:solidFill>
              <a:schemeClr val="tx1"/>
            </a:solidFill>
          </a:endParaRPr>
        </a:p>
      </dsp:txBody>
      <dsp:txXfrm>
        <a:off x="993190" y="3193407"/>
        <a:ext cx="4603031" cy="1351057"/>
      </dsp:txXfrm>
    </dsp:sp>
    <dsp:sp modelId="{5EC8FB07-5463-490D-B929-5CF78F1B6B2C}">
      <dsp:nvSpPr>
        <dsp:cNvPr id="0" name=""/>
        <dsp:cNvSpPr/>
      </dsp:nvSpPr>
      <dsp:spPr>
        <a:xfrm>
          <a:off x="1018461" y="4752525"/>
          <a:ext cx="5974080" cy="13510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1">
            <a:lnSpc>
              <a:spcPct val="90000"/>
            </a:lnSpc>
            <a:spcBef>
              <a:spcPct val="0"/>
            </a:spcBef>
            <a:spcAft>
              <a:spcPct val="35000"/>
            </a:spcAft>
          </a:pPr>
          <a:r>
            <a:rPr lang="ar-IQ" sz="1800" b="1" kern="1200" dirty="0" smtClean="0">
              <a:solidFill>
                <a:schemeClr val="tx1"/>
              </a:solidFill>
            </a:rPr>
            <a:t>وأخيرا يعتبر المنظرون أن الشخصية تمثل جوهر الإنسان، وهذه التعريفات تشير إلى ذلك الجانب من الفرد الذي يمثله أكثر من بقية الجوانب الأخرى، ليس لأنه الجانب الذي يفرق بينه وبين الآخرين فحسب ، بل لأنه ما يكون عليه المرء في حقيقته</a:t>
          </a:r>
          <a:endParaRPr lang="ar-IQ" sz="1800" b="1" kern="1200" dirty="0">
            <a:solidFill>
              <a:schemeClr val="tx1"/>
            </a:solidFill>
          </a:endParaRPr>
        </a:p>
      </dsp:txBody>
      <dsp:txXfrm>
        <a:off x="1018461" y="4752525"/>
        <a:ext cx="4595563" cy="1351057"/>
      </dsp:txXfrm>
    </dsp:sp>
    <dsp:sp modelId="{B37B1338-E99B-4D40-9BA9-378128341E89}">
      <dsp:nvSpPr>
        <dsp:cNvPr id="0" name=""/>
        <dsp:cNvSpPr/>
      </dsp:nvSpPr>
      <dsp:spPr>
        <a:xfrm>
          <a:off x="5050903" y="72012"/>
          <a:ext cx="878187" cy="878187"/>
        </a:xfrm>
        <a:prstGeom prst="downArrow">
          <a:avLst>
            <a:gd name="adj1" fmla="val 55000"/>
            <a:gd name="adj2" fmla="val 45000"/>
          </a:avLst>
        </a:prstGeom>
        <a:solidFill>
          <a:srgbClr val="FF0000">
            <a:alpha val="90000"/>
          </a:srgb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b="1" kern="1200" dirty="0" smtClean="0"/>
            <a:t>4</a:t>
          </a:r>
          <a:endParaRPr lang="ar-IQ" sz="3600" b="1" kern="1200" dirty="0"/>
        </a:p>
      </dsp:txBody>
      <dsp:txXfrm>
        <a:off x="5050903" y="72012"/>
        <a:ext cx="878187" cy="878187"/>
      </dsp:txXfrm>
    </dsp:sp>
    <dsp:sp modelId="{AC09F9C9-7158-4703-8ABC-420C59AF776C}">
      <dsp:nvSpPr>
        <dsp:cNvPr id="0" name=""/>
        <dsp:cNvSpPr/>
      </dsp:nvSpPr>
      <dsp:spPr>
        <a:xfrm>
          <a:off x="5554956" y="1872210"/>
          <a:ext cx="878187" cy="878187"/>
        </a:xfrm>
        <a:prstGeom prst="downArrow">
          <a:avLst>
            <a:gd name="adj1" fmla="val 55000"/>
            <a:gd name="adj2" fmla="val 45000"/>
          </a:avLst>
        </a:prstGeom>
        <a:solidFill>
          <a:srgbClr val="FF0000">
            <a:alpha val="90000"/>
          </a:srgb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b="1" kern="1200" dirty="0" smtClean="0"/>
            <a:t>5</a:t>
          </a:r>
          <a:endParaRPr lang="ar-IQ" sz="3600" b="1" kern="1200" dirty="0"/>
        </a:p>
      </dsp:txBody>
      <dsp:txXfrm>
        <a:off x="5554956" y="1872210"/>
        <a:ext cx="878187" cy="878187"/>
      </dsp:txXfrm>
    </dsp:sp>
    <dsp:sp modelId="{A7C3025D-0A8F-44CB-A237-DDE2B9C5FEE1}">
      <dsp:nvSpPr>
        <dsp:cNvPr id="0" name=""/>
        <dsp:cNvSpPr/>
      </dsp:nvSpPr>
      <dsp:spPr>
        <a:xfrm>
          <a:off x="6131025" y="3240357"/>
          <a:ext cx="878187" cy="878187"/>
        </a:xfrm>
        <a:prstGeom prst="downArrow">
          <a:avLst>
            <a:gd name="adj1" fmla="val 55000"/>
            <a:gd name="adj2" fmla="val 45000"/>
          </a:avLst>
        </a:prstGeom>
        <a:solidFill>
          <a:srgbClr val="FF0000">
            <a:alpha val="90000"/>
          </a:srgbClr>
        </a:solid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kern="1200" dirty="0" smtClean="0"/>
            <a:t>6</a:t>
          </a:r>
          <a:endParaRPr lang="ar-IQ" sz="3600" kern="1200" dirty="0"/>
        </a:p>
      </dsp:txBody>
      <dsp:txXfrm>
        <a:off x="6131025" y="3240357"/>
        <a:ext cx="878187" cy="878187"/>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E69C4F-E711-4BD5-A0B2-BC74EEB84D51}">
      <dsp:nvSpPr>
        <dsp:cNvPr id="0" name=""/>
        <dsp:cNvSpPr/>
      </dsp:nvSpPr>
      <dsp:spPr>
        <a:xfrm>
          <a:off x="2376272" y="524"/>
          <a:ext cx="5059493" cy="2045957"/>
        </a:xfrm>
        <a:prstGeom prst="rightArrow">
          <a:avLst>
            <a:gd name="adj1" fmla="val 75000"/>
            <a:gd name="adj2" fmla="val 50000"/>
          </a:avLst>
        </a:prstGeom>
        <a:solidFill>
          <a:schemeClr val="bg2">
            <a:lumMod val="75000"/>
            <a:alpha val="90000"/>
          </a:schemeClr>
        </a:solidFill>
        <a:ln w="38100"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t" anchorCtr="0">
          <a:noAutofit/>
        </a:bodyPr>
        <a:lstStyle/>
        <a:p>
          <a:pPr marL="285750" lvl="1" indent="-285750" algn="just" defTabSz="1244600" rtl="1">
            <a:lnSpc>
              <a:spcPct val="90000"/>
            </a:lnSpc>
            <a:spcBef>
              <a:spcPct val="0"/>
            </a:spcBef>
            <a:spcAft>
              <a:spcPct val="15000"/>
            </a:spcAft>
            <a:buChar char="••"/>
          </a:pPr>
          <a:r>
            <a:rPr lang="ar-IQ" sz="2800" b="1" kern="1200" dirty="0" smtClean="0"/>
            <a:t>تصبح حقيقة أو تتحول إلى قانون علمي أو مسلمة علمية تم القطع بصحتها بالطرق العلمية</a:t>
          </a:r>
          <a:endParaRPr lang="ar-IQ" sz="2800" b="1" kern="1200" dirty="0"/>
        </a:p>
      </dsp:txBody>
      <dsp:txXfrm>
        <a:off x="2376272" y="524"/>
        <a:ext cx="5059493" cy="2045957"/>
      </dsp:txXfrm>
    </dsp:sp>
    <dsp:sp modelId="{A4A48B04-F210-441F-9E44-A15D477AC788}">
      <dsp:nvSpPr>
        <dsp:cNvPr id="0" name=""/>
        <dsp:cNvSpPr/>
      </dsp:nvSpPr>
      <dsp:spPr>
        <a:xfrm>
          <a:off x="0" y="0"/>
          <a:ext cx="2344438" cy="2045957"/>
        </a:xfrm>
        <a:prstGeom prst="roundRect">
          <a:avLst/>
        </a:prstGeom>
        <a:solidFill>
          <a:schemeClr val="accent1">
            <a:hueOff val="0"/>
            <a:satOff val="0"/>
            <a:lumOff val="0"/>
            <a:alphaOff val="0"/>
          </a:scheme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1">
            <a:lnSpc>
              <a:spcPct val="100000"/>
            </a:lnSpc>
            <a:spcBef>
              <a:spcPct val="0"/>
            </a:spcBef>
            <a:spcAft>
              <a:spcPct val="35000"/>
            </a:spcAft>
          </a:pPr>
          <a:r>
            <a:rPr lang="ar-IQ" sz="3100" b="1" kern="1200" dirty="0" smtClean="0">
              <a:solidFill>
                <a:schemeClr val="tx1"/>
              </a:solidFill>
            </a:rPr>
            <a:t>وعندما تتأيد النظرية </a:t>
          </a:r>
          <a:endParaRPr lang="ar-IQ" sz="3100" b="1" kern="1200" dirty="0">
            <a:solidFill>
              <a:schemeClr val="tx1"/>
            </a:solidFill>
            <a:latin typeface="Andalus" pitchFamily="18" charset="-78"/>
            <a:cs typeface="Andalus" pitchFamily="18" charset="-78"/>
          </a:endParaRPr>
        </a:p>
      </dsp:txBody>
      <dsp:txXfrm>
        <a:off x="0" y="0"/>
        <a:ext cx="2344438" cy="2045957"/>
      </dsp:txXfrm>
    </dsp:sp>
    <dsp:sp modelId="{12D798AC-2C9F-4D59-9890-0F3CBEE9B2D6}">
      <dsp:nvSpPr>
        <dsp:cNvPr id="0" name=""/>
        <dsp:cNvSpPr/>
      </dsp:nvSpPr>
      <dsp:spPr>
        <a:xfrm>
          <a:off x="2311227" y="2251078"/>
          <a:ext cx="5154682" cy="2045957"/>
        </a:xfrm>
        <a:prstGeom prst="rightArrow">
          <a:avLst>
            <a:gd name="adj1" fmla="val 75000"/>
            <a:gd name="adj2" fmla="val 50000"/>
          </a:avLst>
        </a:prstGeom>
        <a:solidFill>
          <a:srgbClr val="92D050">
            <a:alpha val="90000"/>
          </a:srgbClr>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just" defTabSz="1200150" rtl="1">
            <a:lnSpc>
              <a:spcPct val="90000"/>
            </a:lnSpc>
            <a:spcBef>
              <a:spcPct val="0"/>
            </a:spcBef>
            <a:spcAft>
              <a:spcPct val="15000"/>
            </a:spcAft>
            <a:buChar char="••"/>
          </a:pPr>
          <a:r>
            <a:rPr lang="ar-IQ" sz="2700" b="1" kern="1200" dirty="0" smtClean="0"/>
            <a:t>تبقى نظرية علمية وتؤسس لتراث العلم ، ويمكن في وقت لاحق وفي ظروف أفضل يتم التحقق من صحتها للتحول إلى حقائق علمية مثبته.</a:t>
          </a:r>
          <a:endParaRPr lang="ar-IQ" sz="2700" b="1" kern="1200" dirty="0"/>
        </a:p>
      </dsp:txBody>
      <dsp:txXfrm>
        <a:off x="2311227" y="2251078"/>
        <a:ext cx="5154682" cy="2045957"/>
      </dsp:txXfrm>
    </dsp:sp>
    <dsp:sp modelId="{F5573759-9052-43DB-A555-4F3FF6172804}">
      <dsp:nvSpPr>
        <dsp:cNvPr id="0" name=""/>
        <dsp:cNvSpPr/>
      </dsp:nvSpPr>
      <dsp:spPr>
        <a:xfrm>
          <a:off x="0" y="2222373"/>
          <a:ext cx="2309537" cy="2045957"/>
        </a:xfrm>
        <a:prstGeom prst="roundRect">
          <a:avLst/>
        </a:prstGeom>
        <a:solidFill>
          <a:srgbClr val="00B0F0"/>
        </a:solidFill>
        <a:ln w="28575" cap="flat" cmpd="sng" algn="ctr">
          <a:solidFill>
            <a:scrgbClr r="0" g="0" b="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IQ" sz="3100" b="1" kern="1200" dirty="0" smtClean="0">
              <a:solidFill>
                <a:schemeClr val="tx1"/>
              </a:solidFill>
            </a:rPr>
            <a:t>النظريات التي نعجز عن إثبات فرضياتها</a:t>
          </a:r>
          <a:endParaRPr lang="ar-IQ" sz="3100" b="1" kern="1200" dirty="0">
            <a:solidFill>
              <a:schemeClr val="tx1"/>
            </a:solidFill>
            <a:latin typeface="Andalus" pitchFamily="18" charset="-78"/>
            <a:cs typeface="Andalus" pitchFamily="18" charset="-78"/>
          </a:endParaRPr>
        </a:p>
      </dsp:txBody>
      <dsp:txXfrm>
        <a:off x="0" y="2222373"/>
        <a:ext cx="2309537" cy="204595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A9A54B-5FC6-491E-82BB-86A7E6D622E4}">
      <dsp:nvSpPr>
        <dsp:cNvPr id="0" name=""/>
        <dsp:cNvSpPr/>
      </dsp:nvSpPr>
      <dsp:spPr>
        <a:xfrm rot="5400000">
          <a:off x="-282644" y="286009"/>
          <a:ext cx="1884299" cy="1319009"/>
        </a:xfrm>
        <a:prstGeom prst="chevron">
          <a:avLst/>
        </a:prstGeom>
        <a:solidFill>
          <a:srgbClr val="92D05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IQ" sz="2200" b="1" kern="1200" dirty="0" smtClean="0">
              <a:solidFill>
                <a:schemeClr val="tx1"/>
              </a:solidFill>
            </a:rPr>
            <a:t>الملاحظة الإكلينيكية</a:t>
          </a:r>
          <a:endParaRPr lang="ar-IQ" sz="2200" b="1" kern="1200" dirty="0">
            <a:solidFill>
              <a:schemeClr val="tx1"/>
            </a:solidFill>
            <a:latin typeface="Andalus" pitchFamily="18" charset="-78"/>
            <a:cs typeface="Andalus" pitchFamily="18" charset="-78"/>
          </a:endParaRPr>
        </a:p>
      </dsp:txBody>
      <dsp:txXfrm rot="5400000">
        <a:off x="-282644" y="286009"/>
        <a:ext cx="1884299" cy="1319009"/>
      </dsp:txXfrm>
    </dsp:sp>
    <dsp:sp modelId="{0BA0F90F-5080-4445-BCDE-C87C183E09C3}">
      <dsp:nvSpPr>
        <dsp:cNvPr id="0" name=""/>
        <dsp:cNvSpPr/>
      </dsp:nvSpPr>
      <dsp:spPr>
        <a:xfrm rot="5400000">
          <a:off x="3780585" y="-2458211"/>
          <a:ext cx="1225438" cy="6148590"/>
        </a:xfrm>
        <a:prstGeom prst="round2Same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just" defTabSz="800100" rtl="1">
            <a:lnSpc>
              <a:spcPct val="90000"/>
            </a:lnSpc>
            <a:spcBef>
              <a:spcPct val="0"/>
            </a:spcBef>
            <a:spcAft>
              <a:spcPct val="15000"/>
            </a:spcAft>
            <a:buChar char="••"/>
          </a:pPr>
          <a:r>
            <a:rPr lang="ar-IQ" sz="1800" b="1" kern="1200" dirty="0" smtClean="0"/>
            <a:t>وكان لها دوراً في تحديد طبيعة نظرية الشخصية أكثر من أي عامل أخر بمفرده.وقد بدأ هذا التقليد ( </a:t>
          </a:r>
          <a:r>
            <a:rPr lang="ar-IQ" sz="1800" b="1" kern="1200" dirty="0" err="1" smtClean="0"/>
            <a:t>شاركو</a:t>
          </a:r>
          <a:r>
            <a:rPr lang="ar-IQ" sz="1800" b="1" kern="1200" dirty="0" smtClean="0"/>
            <a:t> وجانيه) ولكن أكثر من أرسى دعائمه أهمية هم </a:t>
          </a:r>
          <a:r>
            <a:rPr lang="ar-IQ" sz="1800" b="1" kern="1200" dirty="0" err="1" smtClean="0"/>
            <a:t>فرويد</a:t>
          </a:r>
          <a:r>
            <a:rPr lang="ar-IQ" sz="1800" b="1" kern="1200" dirty="0" smtClean="0"/>
            <a:t> ويونج </a:t>
          </a:r>
          <a:r>
            <a:rPr lang="ar-IQ" sz="1800" b="1" kern="1200" dirty="0" err="1" smtClean="0"/>
            <a:t>وماكدوجل</a:t>
          </a:r>
          <a:r>
            <a:rPr lang="ar-IQ" sz="1800" b="1" kern="1200" dirty="0" smtClean="0"/>
            <a:t>.</a:t>
          </a:r>
          <a:endParaRPr lang="ar-IQ" sz="1800" b="1" kern="1200" dirty="0"/>
        </a:p>
      </dsp:txBody>
      <dsp:txXfrm rot="5400000">
        <a:off x="3780585" y="-2458211"/>
        <a:ext cx="1225438" cy="6148590"/>
      </dsp:txXfrm>
    </dsp:sp>
    <dsp:sp modelId="{E08AC205-1137-4C33-92CB-496CBB375585}">
      <dsp:nvSpPr>
        <dsp:cNvPr id="0" name=""/>
        <dsp:cNvSpPr/>
      </dsp:nvSpPr>
      <dsp:spPr>
        <a:xfrm rot="5400000">
          <a:off x="-282644" y="1979031"/>
          <a:ext cx="1884299" cy="1319009"/>
        </a:xfrm>
        <a:prstGeom prst="chevron">
          <a:avLst/>
        </a:prstGeom>
        <a:solidFill>
          <a:schemeClr val="accent1"/>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IQ" sz="2200" b="1" kern="1200" dirty="0" smtClean="0">
              <a:solidFill>
                <a:schemeClr val="tx1"/>
              </a:solidFill>
            </a:rPr>
            <a:t>نظرية </a:t>
          </a:r>
          <a:r>
            <a:rPr lang="ar-IQ" sz="2200" b="1" kern="1200" dirty="0" err="1" smtClean="0">
              <a:solidFill>
                <a:schemeClr val="tx1"/>
              </a:solidFill>
            </a:rPr>
            <a:t>الجشطلت</a:t>
          </a:r>
          <a:endParaRPr lang="ar-IQ" sz="2200" b="1" kern="1200" dirty="0">
            <a:solidFill>
              <a:schemeClr val="tx1"/>
            </a:solidFill>
            <a:latin typeface="Andalus" pitchFamily="18" charset="-78"/>
            <a:cs typeface="Andalus" pitchFamily="18" charset="-78"/>
          </a:endParaRPr>
        </a:p>
      </dsp:txBody>
      <dsp:txXfrm rot="5400000">
        <a:off x="-282644" y="1979031"/>
        <a:ext cx="1884299" cy="1319009"/>
      </dsp:txXfrm>
    </dsp:sp>
    <dsp:sp modelId="{D3BDD4D4-98A1-4799-947A-7B9206F43DDA}">
      <dsp:nvSpPr>
        <dsp:cNvPr id="0" name=""/>
        <dsp:cNvSpPr/>
      </dsp:nvSpPr>
      <dsp:spPr>
        <a:xfrm rot="5400000">
          <a:off x="3780907" y="-787361"/>
          <a:ext cx="1224794" cy="6148590"/>
        </a:xfrm>
        <a:prstGeom prst="round2SameRect">
          <a:avLst/>
        </a:prstGeom>
        <a:solidFill>
          <a:schemeClr val="accent1">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rtl="1">
            <a:lnSpc>
              <a:spcPct val="90000"/>
            </a:lnSpc>
            <a:spcBef>
              <a:spcPct val="0"/>
            </a:spcBef>
            <a:spcAft>
              <a:spcPct val="15000"/>
            </a:spcAft>
            <a:buChar char="••"/>
          </a:pPr>
          <a:r>
            <a:rPr lang="ar-IQ" sz="1600" b="1" kern="1200" dirty="0" smtClean="0"/>
            <a:t>تأثر هؤلاء بوحدة السلوك ، وأكدوا </a:t>
          </a:r>
          <a:r>
            <a:rPr lang="ar-IQ" sz="1600" b="1" kern="1200" dirty="0" err="1" smtClean="0"/>
            <a:t>ان</a:t>
          </a:r>
          <a:r>
            <a:rPr lang="ar-IQ" sz="1600" b="1" kern="1200" dirty="0" smtClean="0"/>
            <a:t> الدراسة الجزئية لا يمكن أن توضح ماهية السلوك.وقد أثرت قوانين هذه النظرية في تطور نظرية الشخصية وأكدت على ضرورة دراستها دراسة كلية شاملة. الأمر الذي منح نظريات الشخصية تلك السمة المميزة وهي وظيفتها بوصفها نظرية تكاملية تهتم بدراسة الشخص الكلي غير المجزأ.</a:t>
          </a:r>
          <a:endParaRPr lang="ar-IQ" sz="1600" b="1" kern="1200" dirty="0"/>
        </a:p>
      </dsp:txBody>
      <dsp:txXfrm rot="5400000">
        <a:off x="3780907" y="-787361"/>
        <a:ext cx="1224794" cy="6148590"/>
      </dsp:txXfrm>
    </dsp:sp>
    <dsp:sp modelId="{2C5308EC-C25E-4220-A0C6-6663B98E5313}">
      <dsp:nvSpPr>
        <dsp:cNvPr id="0" name=""/>
        <dsp:cNvSpPr/>
      </dsp:nvSpPr>
      <dsp:spPr>
        <a:xfrm rot="5400000">
          <a:off x="-282644" y="3672054"/>
          <a:ext cx="1884299" cy="1319009"/>
        </a:xfrm>
        <a:prstGeom prst="chevron">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IQ" sz="1400" b="1" kern="1200" dirty="0" smtClean="0">
              <a:solidFill>
                <a:schemeClr val="tx1"/>
              </a:solidFill>
            </a:rPr>
            <a:t>علم النفس التجريبي ونظرية التعلم</a:t>
          </a:r>
          <a:endParaRPr lang="ar-IQ" sz="1400" b="1" kern="1200" dirty="0">
            <a:solidFill>
              <a:schemeClr val="tx1"/>
            </a:solidFill>
            <a:latin typeface="Andalus" pitchFamily="18" charset="-78"/>
            <a:cs typeface="Andalus" pitchFamily="18" charset="-78"/>
          </a:endParaRPr>
        </a:p>
      </dsp:txBody>
      <dsp:txXfrm rot="5400000">
        <a:off x="-282644" y="3672054"/>
        <a:ext cx="1884299" cy="1319009"/>
      </dsp:txXfrm>
    </dsp:sp>
    <dsp:sp modelId="{9EABEC74-AB0B-4BD1-A161-A1673D8FE0E8}">
      <dsp:nvSpPr>
        <dsp:cNvPr id="0" name=""/>
        <dsp:cNvSpPr/>
      </dsp:nvSpPr>
      <dsp:spPr>
        <a:xfrm rot="5400000">
          <a:off x="3780907" y="927511"/>
          <a:ext cx="1224794" cy="6148590"/>
        </a:xfrm>
        <a:prstGeom prst="round2SameRect">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r" defTabSz="1066800" rtl="1">
            <a:lnSpc>
              <a:spcPct val="90000"/>
            </a:lnSpc>
            <a:spcBef>
              <a:spcPct val="0"/>
            </a:spcBef>
            <a:spcAft>
              <a:spcPct val="15000"/>
            </a:spcAft>
            <a:buChar char="••"/>
          </a:pPr>
          <a:r>
            <a:rPr lang="ar-IQ" sz="2400" b="1" kern="1200" dirty="0" smtClean="0"/>
            <a:t>ومنهما خرج الاهتمام المتزايد بالبحث التجريبي المحكم الضبط والفهم الأحسن لطبيعة بناء النظرية.</a:t>
          </a:r>
          <a:endParaRPr lang="ar-IQ" sz="2400" b="1" kern="1200" dirty="0"/>
        </a:p>
      </dsp:txBody>
      <dsp:txXfrm rot="5400000">
        <a:off x="3780907" y="927511"/>
        <a:ext cx="1224794" cy="614859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A9A54B-5FC6-491E-82BB-86A7E6D622E4}">
      <dsp:nvSpPr>
        <dsp:cNvPr id="0" name=""/>
        <dsp:cNvSpPr/>
      </dsp:nvSpPr>
      <dsp:spPr>
        <a:xfrm rot="5400000">
          <a:off x="-416651" y="418492"/>
          <a:ext cx="2777678" cy="1944374"/>
        </a:xfrm>
        <a:prstGeom prst="chevron">
          <a:avLst/>
        </a:prstGeom>
        <a:solidFill>
          <a:schemeClr val="accent3">
            <a:lumMod val="40000"/>
            <a:lumOff val="6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IQ" sz="2200" b="1" kern="1200" dirty="0" smtClean="0">
              <a:solidFill>
                <a:schemeClr val="tx1"/>
              </a:solidFill>
            </a:rPr>
            <a:t>التقليد </a:t>
          </a:r>
          <a:r>
            <a:rPr lang="ar-IQ" sz="2200" b="1" kern="1200" dirty="0" err="1" smtClean="0">
              <a:solidFill>
                <a:schemeClr val="tx1"/>
              </a:solidFill>
            </a:rPr>
            <a:t>السيكومتري</a:t>
          </a:r>
          <a:r>
            <a:rPr lang="ar-IQ" sz="2200" b="1" kern="1200" dirty="0" smtClean="0">
              <a:solidFill>
                <a:schemeClr val="tx1"/>
              </a:solidFill>
            </a:rPr>
            <a:t> </a:t>
          </a:r>
          <a:endParaRPr lang="ar-IQ" sz="2200" b="1" kern="1200" dirty="0">
            <a:solidFill>
              <a:schemeClr val="tx1"/>
            </a:solidFill>
            <a:latin typeface="Andalus" pitchFamily="18" charset="-78"/>
            <a:cs typeface="Andalus" pitchFamily="18" charset="-78"/>
          </a:endParaRPr>
        </a:p>
      </dsp:txBody>
      <dsp:txXfrm rot="5400000">
        <a:off x="-416651" y="418492"/>
        <a:ext cx="2777678" cy="1944374"/>
      </dsp:txXfrm>
    </dsp:sp>
    <dsp:sp modelId="{0BA0F90F-5080-4445-BCDE-C87C183E09C3}">
      <dsp:nvSpPr>
        <dsp:cNvPr id="0" name=""/>
        <dsp:cNvSpPr/>
      </dsp:nvSpPr>
      <dsp:spPr>
        <a:xfrm rot="5400000">
          <a:off x="3803241" y="-1857026"/>
          <a:ext cx="1805490" cy="5523225"/>
        </a:xfrm>
        <a:prstGeom prst="round2SameRect">
          <a:avLst/>
        </a:prstGeom>
        <a:solidFill>
          <a:schemeClr val="accent3">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rtl="1">
            <a:lnSpc>
              <a:spcPct val="90000"/>
            </a:lnSpc>
            <a:spcBef>
              <a:spcPct val="0"/>
            </a:spcBef>
            <a:spcAft>
              <a:spcPct val="15000"/>
            </a:spcAft>
            <a:buChar char="••"/>
          </a:pPr>
          <a:r>
            <a:rPr lang="ar-IQ" sz="2000" b="1" kern="1200" dirty="0" smtClean="0"/>
            <a:t>الذي يركز اهتمامه على دراسة الفروق الفردية.ويتمثل تأثيره في المهارة المتزايدة في القياس وفي التحليل الكمي للبيانات.</a:t>
          </a:r>
          <a:endParaRPr lang="ar-IQ" sz="2000" b="1" kern="1200" dirty="0"/>
        </a:p>
      </dsp:txBody>
      <dsp:txXfrm rot="5400000">
        <a:off x="3803241" y="-1857026"/>
        <a:ext cx="1805490" cy="5523225"/>
      </dsp:txXfrm>
    </dsp:sp>
    <dsp:sp modelId="{2C5308EC-C25E-4220-A0C6-6663B98E5313}">
      <dsp:nvSpPr>
        <dsp:cNvPr id="0" name=""/>
        <dsp:cNvSpPr/>
      </dsp:nvSpPr>
      <dsp:spPr>
        <a:xfrm rot="5400000">
          <a:off x="-416651" y="2914206"/>
          <a:ext cx="2777678" cy="1944374"/>
        </a:xfrm>
        <a:prstGeom prst="chevron">
          <a:avLst/>
        </a:prstGeom>
        <a:solidFill>
          <a:srgbClr val="FF33CC"/>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IQ" sz="2000" b="1" kern="1200" dirty="0" smtClean="0">
              <a:solidFill>
                <a:schemeClr val="tx1"/>
              </a:solidFill>
            </a:rPr>
            <a:t>مسالك أخرى </a:t>
          </a:r>
          <a:endParaRPr lang="ar-IQ" sz="2000" b="1" kern="1200" dirty="0">
            <a:solidFill>
              <a:schemeClr val="tx1"/>
            </a:solidFill>
            <a:latin typeface="Andalus" pitchFamily="18" charset="-78"/>
            <a:cs typeface="Andalus" pitchFamily="18" charset="-78"/>
          </a:endParaRPr>
        </a:p>
      </dsp:txBody>
      <dsp:txXfrm rot="5400000">
        <a:off x="-416651" y="2914206"/>
        <a:ext cx="2777678" cy="1944374"/>
      </dsp:txXfrm>
    </dsp:sp>
    <dsp:sp modelId="{9EABEC74-AB0B-4BD1-A161-A1673D8FE0E8}">
      <dsp:nvSpPr>
        <dsp:cNvPr id="0" name=""/>
        <dsp:cNvSpPr/>
      </dsp:nvSpPr>
      <dsp:spPr>
        <a:xfrm rot="5400000">
          <a:off x="3803241" y="638687"/>
          <a:ext cx="1805490" cy="5523225"/>
        </a:xfrm>
        <a:prstGeom prst="round2SameRect">
          <a:avLst/>
        </a:prstGeom>
        <a:solidFill>
          <a:srgbClr val="FF33CC">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r" defTabSz="889000" rtl="1">
            <a:lnSpc>
              <a:spcPct val="90000"/>
            </a:lnSpc>
            <a:spcBef>
              <a:spcPct val="0"/>
            </a:spcBef>
            <a:spcAft>
              <a:spcPct val="15000"/>
            </a:spcAft>
            <a:buChar char="••"/>
          </a:pPr>
          <a:r>
            <a:rPr lang="ar-IQ" sz="2000" b="1" kern="1200" dirty="0" smtClean="0"/>
            <a:t>هناك مسالك أخرى عديدة أثرت في نظرية الشخصية مثل ( علم الوراثة التجريبي، الوضعية المنطقية، </a:t>
          </a:r>
          <a:r>
            <a:rPr lang="ar-IQ" sz="2000" b="1" kern="1200" dirty="0" err="1" smtClean="0"/>
            <a:t>الانثروبولوجيا</a:t>
          </a:r>
          <a:r>
            <a:rPr lang="ar-IQ" sz="2000" b="1" kern="1200" dirty="0" smtClean="0"/>
            <a:t> الاجتماعية) غير أن تأثيرها كان قليلا مقارنو بتأثير المصادر الأربعة السابقة الذكر.</a:t>
          </a:r>
          <a:endParaRPr lang="ar-IQ" sz="2000" b="1" kern="1200" dirty="0"/>
        </a:p>
      </dsp:txBody>
      <dsp:txXfrm rot="5400000">
        <a:off x="3803241" y="638687"/>
        <a:ext cx="1805490" cy="552322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B589E1-5459-4D69-ADEC-4A01800630AB}">
      <dsp:nvSpPr>
        <dsp:cNvPr id="0" name=""/>
        <dsp:cNvSpPr/>
      </dsp:nvSpPr>
      <dsp:spPr>
        <a:xfrm>
          <a:off x="560069" y="0"/>
          <a:ext cx="6347460" cy="4873625"/>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EDA561-509A-4B33-8117-FF293CA0A831}">
      <dsp:nvSpPr>
        <dsp:cNvPr id="0" name=""/>
        <dsp:cNvSpPr/>
      </dsp:nvSpPr>
      <dsp:spPr>
        <a:xfrm>
          <a:off x="8021" y="1462087"/>
          <a:ext cx="2403633" cy="1949450"/>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1">
            <a:lnSpc>
              <a:spcPct val="90000"/>
            </a:lnSpc>
            <a:spcBef>
              <a:spcPct val="0"/>
            </a:spcBef>
            <a:spcAft>
              <a:spcPct val="35000"/>
            </a:spcAft>
          </a:pPr>
          <a:r>
            <a:rPr lang="ar-IQ" sz="1200" b="1" kern="1200" dirty="0" smtClean="0">
              <a:solidFill>
                <a:schemeClr val="tx1"/>
              </a:solidFill>
            </a:rPr>
            <a:t>نظريات سيكولوجية معينة تبدو قادرة على تناول أي واقعة سلوكية يمكن أن يكون لها وزناً في توافق الكائن البشري. وتقتصر على دراسة السلوك الذي يحدث في ظروف تحدد سلفاً تحديداً دقيقاً. وهذه النظريات تعترف باقتصار اهتمامها على جوانب محددة من السلوك الإنساني. وتعرف بالنظريات ذات مجال واحد. مثل نظريات الإدراك، السمع، الذكاء، التعلم الحركي، الدافعية.....الخ</a:t>
          </a:r>
          <a:endParaRPr lang="ar-IQ" sz="1200" b="1" kern="1200" dirty="0">
            <a:solidFill>
              <a:schemeClr val="tx1"/>
            </a:solidFill>
          </a:endParaRPr>
        </a:p>
      </dsp:txBody>
      <dsp:txXfrm>
        <a:off x="8021" y="1462087"/>
        <a:ext cx="2403633" cy="1949450"/>
      </dsp:txXfrm>
    </dsp:sp>
    <dsp:sp modelId="{9051FC1A-EE22-439B-9EEE-6B5D445CDB1A}">
      <dsp:nvSpPr>
        <dsp:cNvPr id="0" name=""/>
        <dsp:cNvSpPr/>
      </dsp:nvSpPr>
      <dsp:spPr>
        <a:xfrm>
          <a:off x="2531983" y="1462087"/>
          <a:ext cx="2403633" cy="1949450"/>
        </a:xfrm>
        <a:prstGeom prst="roundRect">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IQ" sz="1800" b="1" kern="1200" dirty="0" smtClean="0">
              <a:solidFill>
                <a:schemeClr val="tx1"/>
              </a:solidFill>
            </a:rPr>
            <a:t>نظريات سيكولوجية تحاول تناول جميع الظاهرات </a:t>
          </a:r>
          <a:r>
            <a:rPr lang="ar-IQ" sz="1800" b="1" kern="1200" dirty="0" err="1" smtClean="0">
              <a:solidFill>
                <a:schemeClr val="tx1"/>
              </a:solidFill>
            </a:rPr>
            <a:t>السيكولوجيه</a:t>
          </a:r>
          <a:r>
            <a:rPr lang="ar-IQ" sz="1800" b="1" kern="1200" dirty="0" smtClean="0">
              <a:solidFill>
                <a:schemeClr val="tx1"/>
              </a:solidFill>
            </a:rPr>
            <a:t> التي تظهر أهميتها وتعرف بوصفها نظريات عامة في السلوك.</a:t>
          </a:r>
          <a:endParaRPr lang="ar-IQ" sz="1800" b="1" kern="1200" dirty="0">
            <a:solidFill>
              <a:schemeClr val="tx1"/>
            </a:solidFill>
          </a:endParaRPr>
        </a:p>
      </dsp:txBody>
      <dsp:txXfrm>
        <a:off x="2531983" y="1462087"/>
        <a:ext cx="2403633" cy="1949450"/>
      </dsp:txXfrm>
    </dsp:sp>
    <dsp:sp modelId="{4941A5E0-5AC7-4EBD-842F-165C06CE8D4E}">
      <dsp:nvSpPr>
        <dsp:cNvPr id="0" name=""/>
        <dsp:cNvSpPr/>
      </dsp:nvSpPr>
      <dsp:spPr>
        <a:xfrm>
          <a:off x="5055944" y="1462087"/>
          <a:ext cx="2403633" cy="1949450"/>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IQ" sz="1600" b="1" kern="1200" dirty="0" smtClean="0">
              <a:solidFill>
                <a:schemeClr val="tx1"/>
              </a:solidFill>
            </a:rPr>
            <a:t>نظريات الشخصية تندرج ضمن فئة النظريات العامة في السلوك، وعليه يمكن القول أن الفارق بين نظريات الشخصية والنظريات السيكولوجية ذات المجال الواحد هو فارق في المدى والشمول. </a:t>
          </a:r>
          <a:endParaRPr lang="ar-IQ" sz="1600" b="1" kern="1200" dirty="0">
            <a:solidFill>
              <a:schemeClr val="tx1"/>
            </a:solidFill>
          </a:endParaRPr>
        </a:p>
      </dsp:txBody>
      <dsp:txXfrm>
        <a:off x="5055944" y="1462087"/>
        <a:ext cx="2403633" cy="1949450"/>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0B98E8C-F125-453D-A3B3-E7522A9FD557}" type="datetimeFigureOut">
              <a:rPr lang="ar-IQ" smtClean="0"/>
              <a:pPr/>
              <a:t>20/10/1442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EC7062A-63EF-44AE-A6AE-C2A1E942F366}"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7EC7062A-63EF-44AE-A6AE-C2A1E942F366}" type="slidenum">
              <a:rPr lang="ar-IQ" smtClean="0"/>
              <a:pPr/>
              <a:t>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ar-IQ" dirty="0" smtClean="0"/>
              <a:t>خرجت </a:t>
            </a:r>
            <a:r>
              <a:rPr lang="ar-IQ" dirty="0" err="1" smtClean="0"/>
              <a:t>اليايان</a:t>
            </a:r>
            <a:r>
              <a:rPr lang="ar-IQ" dirty="0" smtClean="0"/>
              <a:t> من الحرب العالمية </a:t>
            </a:r>
            <a:r>
              <a:rPr lang="ar-IQ" dirty="0" err="1" smtClean="0"/>
              <a:t>الاولى</a:t>
            </a:r>
            <a:r>
              <a:rPr lang="ar-IQ" dirty="0" smtClean="0"/>
              <a:t> وقد</a:t>
            </a:r>
            <a:r>
              <a:rPr lang="ar-IQ" baseline="0" dirty="0" smtClean="0"/>
              <a:t> حققت الكثير من المكاسب بعد حصولها على الكثير من المكاسب </a:t>
            </a:r>
            <a:r>
              <a:rPr lang="ar-IQ" baseline="0" dirty="0" err="1" smtClean="0"/>
              <a:t>فاصبحت</a:t>
            </a:r>
            <a:r>
              <a:rPr lang="ar-IQ" baseline="0" dirty="0" smtClean="0"/>
              <a:t> اثر ذلك واحدة من الدول الخمس الكبرى في العالم .</a:t>
            </a:r>
            <a:endParaRPr lang="ar-IQ" dirty="0"/>
          </a:p>
        </p:txBody>
      </p:sp>
      <p:sp>
        <p:nvSpPr>
          <p:cNvPr id="4" name="عنصر نائب لرقم الشريحة 3"/>
          <p:cNvSpPr>
            <a:spLocks noGrp="1"/>
          </p:cNvSpPr>
          <p:nvPr>
            <p:ph type="sldNum" sz="quarter" idx="10"/>
          </p:nvPr>
        </p:nvSpPr>
        <p:spPr/>
        <p:txBody>
          <a:bodyPr/>
          <a:lstStyle/>
          <a:p>
            <a:fld id="{7EC7062A-63EF-44AE-A6AE-C2A1E942F366}" type="slidenum">
              <a:rPr lang="ar-IQ" smtClean="0"/>
              <a:pPr/>
              <a:t>2</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7EC7062A-63EF-44AE-A6AE-C2A1E942F366}" type="slidenum">
              <a:rPr lang="ar-IQ" smtClean="0"/>
              <a:pPr/>
              <a:t>6</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3FAF8488-D9B8-4939-BFA2-76C9A0D22E04}" type="datetimeFigureOut">
              <a:rPr lang="ar-IQ" smtClean="0"/>
              <a:pPr/>
              <a:t>20/10/1442</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36F5A3E4-F407-473C-963D-8F20B26604A5}"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transition spd="med" advClick="0" advTm="2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FAF8488-D9B8-4939-BFA2-76C9A0D22E04}" type="datetimeFigureOut">
              <a:rPr lang="ar-IQ" smtClean="0"/>
              <a:pPr/>
              <a:t>20/10/1442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F5A3E4-F407-473C-963D-8F20B26604A5}" type="slidenum">
              <a:rPr lang="ar-IQ" smtClean="0"/>
              <a:pPr/>
              <a:t>‹#›</a:t>
            </a:fld>
            <a:endParaRPr lang="ar-IQ"/>
          </a:p>
        </p:txBody>
      </p:sp>
    </p:spTree>
  </p:cSld>
  <p:clrMapOvr>
    <a:masterClrMapping/>
  </p:clrMapOvr>
  <p:transition spd="med" advClick="0" advTm="2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FAF8488-D9B8-4939-BFA2-76C9A0D22E04}" type="datetimeFigureOut">
              <a:rPr lang="ar-IQ" smtClean="0"/>
              <a:pPr/>
              <a:t>20/10/1442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6F5A3E4-F407-473C-963D-8F20B26604A5}" type="slidenum">
              <a:rPr lang="ar-IQ" smtClean="0"/>
              <a:pPr/>
              <a:t>‹#›</a:t>
            </a:fld>
            <a:endParaRPr lang="ar-IQ"/>
          </a:p>
        </p:txBody>
      </p:sp>
    </p:spTree>
  </p:cSld>
  <p:clrMapOvr>
    <a:masterClrMapping/>
  </p:clrMapOvr>
  <p:transition spd="med" advClick="0" advTm="2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3FAF8488-D9B8-4939-BFA2-76C9A0D22E04}" type="datetimeFigureOut">
              <a:rPr lang="ar-IQ" smtClean="0"/>
              <a:pPr/>
              <a:t>20/10/1442</a:t>
            </a:fld>
            <a:endParaRPr lang="ar-IQ"/>
          </a:p>
        </p:txBody>
      </p:sp>
      <p:sp>
        <p:nvSpPr>
          <p:cNvPr id="9" name="عنصر نائب لرقم الشريحة 8"/>
          <p:cNvSpPr>
            <a:spLocks noGrp="1"/>
          </p:cNvSpPr>
          <p:nvPr>
            <p:ph type="sldNum" sz="quarter" idx="15"/>
          </p:nvPr>
        </p:nvSpPr>
        <p:spPr/>
        <p:txBody>
          <a:bodyPr rtlCol="0"/>
          <a:lstStyle/>
          <a:p>
            <a:fld id="{36F5A3E4-F407-473C-963D-8F20B26604A5}" type="slidenum">
              <a:rPr lang="ar-IQ" smtClean="0"/>
              <a:pPr/>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transition spd="med" advClick="0" advTm="2000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3FAF8488-D9B8-4939-BFA2-76C9A0D22E04}" type="datetimeFigureOut">
              <a:rPr lang="ar-IQ" smtClean="0"/>
              <a:pPr/>
              <a:t>20/10/1442</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36F5A3E4-F407-473C-963D-8F20B26604A5}"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transition spd="med" advClick="0" advTm="2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3FAF8488-D9B8-4939-BFA2-76C9A0D22E04}" type="datetimeFigureOut">
              <a:rPr lang="ar-IQ" smtClean="0"/>
              <a:pPr/>
              <a:t>20/10/1442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6F5A3E4-F407-473C-963D-8F20B26604A5}" type="slidenum">
              <a:rPr lang="ar-IQ" smtClean="0"/>
              <a:pPr/>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med" advClick="0" advTm="2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3FAF8488-D9B8-4939-BFA2-76C9A0D22E04}" type="datetimeFigureOut">
              <a:rPr lang="ar-IQ" smtClean="0"/>
              <a:pPr/>
              <a:t>20/10/1442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6F5A3E4-F407-473C-963D-8F20B26604A5}" type="slidenum">
              <a:rPr lang="ar-IQ" smtClean="0"/>
              <a:pPr/>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transition spd="med" advClick="0" advTm="2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3FAF8488-D9B8-4939-BFA2-76C9A0D22E04}" type="datetimeFigureOut">
              <a:rPr lang="ar-IQ" smtClean="0"/>
              <a:pPr/>
              <a:t>20/10/1442</a:t>
            </a:fld>
            <a:endParaRPr lang="ar-IQ"/>
          </a:p>
        </p:txBody>
      </p:sp>
      <p:sp>
        <p:nvSpPr>
          <p:cNvPr id="7" name="عنصر نائب لرقم الشريحة 6"/>
          <p:cNvSpPr>
            <a:spLocks noGrp="1"/>
          </p:cNvSpPr>
          <p:nvPr>
            <p:ph type="sldNum" sz="quarter" idx="11"/>
          </p:nvPr>
        </p:nvSpPr>
        <p:spPr/>
        <p:txBody>
          <a:bodyPr rtlCol="0"/>
          <a:lstStyle/>
          <a:p>
            <a:fld id="{36F5A3E4-F407-473C-963D-8F20B26604A5}" type="slidenum">
              <a:rPr lang="ar-IQ" smtClean="0"/>
              <a:pPr/>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transition spd="med" advClick="0" advTm="2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AF8488-D9B8-4939-BFA2-76C9A0D22E04}" type="datetimeFigureOut">
              <a:rPr lang="ar-IQ" smtClean="0"/>
              <a:pPr/>
              <a:t>20/10/1442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6F5A3E4-F407-473C-963D-8F20B26604A5}" type="slidenum">
              <a:rPr lang="ar-IQ" smtClean="0"/>
              <a:pPr/>
              <a:t>‹#›</a:t>
            </a:fld>
            <a:endParaRPr lang="ar-IQ"/>
          </a:p>
        </p:txBody>
      </p:sp>
    </p:spTree>
  </p:cSld>
  <p:clrMapOvr>
    <a:masterClrMapping/>
  </p:clrMapOvr>
  <p:transition spd="med" advClick="0" advTm="20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3FAF8488-D9B8-4939-BFA2-76C9A0D22E04}" type="datetimeFigureOut">
              <a:rPr lang="ar-IQ" smtClean="0"/>
              <a:pPr/>
              <a:t>20/10/1442</a:t>
            </a:fld>
            <a:endParaRPr lang="ar-IQ"/>
          </a:p>
        </p:txBody>
      </p:sp>
      <p:sp>
        <p:nvSpPr>
          <p:cNvPr id="22" name="عنصر نائب لرقم الشريحة 21"/>
          <p:cNvSpPr>
            <a:spLocks noGrp="1"/>
          </p:cNvSpPr>
          <p:nvPr>
            <p:ph type="sldNum" sz="quarter" idx="15"/>
          </p:nvPr>
        </p:nvSpPr>
        <p:spPr/>
        <p:txBody>
          <a:bodyPr rtlCol="0"/>
          <a:lstStyle/>
          <a:p>
            <a:fld id="{36F5A3E4-F407-473C-963D-8F20B26604A5}" type="slidenum">
              <a:rPr lang="ar-IQ" smtClean="0"/>
              <a:pPr/>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transition spd="med" advClick="0" advTm="20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3FAF8488-D9B8-4939-BFA2-76C9A0D22E04}" type="datetimeFigureOut">
              <a:rPr lang="ar-IQ" smtClean="0"/>
              <a:pPr/>
              <a:t>20/10/1442</a:t>
            </a:fld>
            <a:endParaRPr lang="ar-IQ"/>
          </a:p>
        </p:txBody>
      </p:sp>
      <p:sp>
        <p:nvSpPr>
          <p:cNvPr id="18" name="عنصر نائب لرقم الشريحة 17"/>
          <p:cNvSpPr>
            <a:spLocks noGrp="1"/>
          </p:cNvSpPr>
          <p:nvPr>
            <p:ph type="sldNum" sz="quarter" idx="11"/>
          </p:nvPr>
        </p:nvSpPr>
        <p:spPr/>
        <p:txBody>
          <a:bodyPr rtlCol="0"/>
          <a:lstStyle/>
          <a:p>
            <a:fld id="{36F5A3E4-F407-473C-963D-8F20B26604A5}" type="slidenum">
              <a:rPr lang="ar-IQ" smtClean="0"/>
              <a:pPr/>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transition spd="med" advClick="0" advTm="2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FAF8488-D9B8-4939-BFA2-76C9A0D22E04}" type="datetimeFigureOut">
              <a:rPr lang="ar-IQ" smtClean="0"/>
              <a:pPr/>
              <a:t>20/10/1442</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6F5A3E4-F407-473C-963D-8F20B26604A5}"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med" advClick="0" advTm="2000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7"/>
          <p:cNvSpPr>
            <a:spLocks noGrp="1"/>
          </p:cNvSpPr>
          <p:nvPr>
            <p:ph type="ctrTitle"/>
          </p:nvPr>
        </p:nvSpPr>
        <p:spPr>
          <a:xfrm>
            <a:off x="827584" y="260648"/>
            <a:ext cx="6172200" cy="3240360"/>
          </a:xfrm>
          <a:solidFill>
            <a:srgbClr val="0070C0"/>
          </a:solidFill>
          <a:ln>
            <a:solidFill>
              <a:schemeClr val="bg2">
                <a:lumMod val="75000"/>
              </a:schemeClr>
            </a:solid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lstStyle/>
          <a:p>
            <a:pPr algn="ctr"/>
            <a:r>
              <a:rPr lang="ar-IQ" b="1" dirty="0" smtClean="0">
                <a:solidFill>
                  <a:schemeClr val="tx1"/>
                </a:solidFill>
              </a:rPr>
              <a:t>       - </a:t>
            </a:r>
            <a:r>
              <a:rPr lang="ar-IQ" b="1" dirty="0" smtClean="0">
                <a:solidFill>
                  <a:schemeClr val="tx1"/>
                </a:solidFill>
              </a:rPr>
              <a:t>وصول القادة العسكريين </a:t>
            </a:r>
            <a:r>
              <a:rPr lang="ar-IQ" b="1" dirty="0" err="1" smtClean="0">
                <a:solidFill>
                  <a:schemeClr val="tx1"/>
                </a:solidFill>
              </a:rPr>
              <a:t>الى</a:t>
            </a:r>
            <a:r>
              <a:rPr lang="ar-IQ" b="1" dirty="0" smtClean="0">
                <a:solidFill>
                  <a:schemeClr val="tx1"/>
                </a:solidFill>
              </a:rPr>
              <a:t> السلطة </a:t>
            </a:r>
            <a:r>
              <a:rPr lang="ar-IQ" dirty="0" smtClean="0">
                <a:solidFill>
                  <a:schemeClr val="tx1"/>
                </a:solidFill>
              </a:rPr>
              <a:t/>
            </a:r>
            <a:br>
              <a:rPr lang="ar-IQ" dirty="0" smtClean="0">
                <a:solidFill>
                  <a:schemeClr val="tx1"/>
                </a:solidFill>
              </a:rPr>
            </a:br>
            <a:r>
              <a:rPr lang="ar-IQ" dirty="0" smtClean="0">
                <a:solidFill>
                  <a:schemeClr val="tx1"/>
                </a:solidFill>
              </a:rPr>
              <a:t>- </a:t>
            </a:r>
            <a:r>
              <a:rPr lang="ar-IQ" dirty="0" smtClean="0">
                <a:solidFill>
                  <a:schemeClr val="tx1"/>
                </a:solidFill>
              </a:rPr>
              <a:t>استئناف البرنامج التوسعي.</a:t>
            </a:r>
            <a:r>
              <a:rPr lang="ar-IQ" dirty="0" smtClean="0">
                <a:solidFill>
                  <a:schemeClr val="tx1"/>
                </a:solidFill>
              </a:rPr>
              <a:t/>
            </a:r>
            <a:br>
              <a:rPr lang="ar-IQ" dirty="0" smtClean="0">
                <a:solidFill>
                  <a:schemeClr val="tx1"/>
                </a:solidFill>
              </a:rPr>
            </a:br>
            <a:r>
              <a:rPr lang="ar-IQ" dirty="0" smtClean="0">
                <a:solidFill>
                  <a:schemeClr val="tx1"/>
                </a:solidFill>
              </a:rPr>
              <a:t>- </a:t>
            </a:r>
            <a:r>
              <a:rPr lang="ar-IQ" dirty="0" smtClean="0">
                <a:solidFill>
                  <a:schemeClr val="tx1"/>
                </a:solidFill>
              </a:rPr>
              <a:t>الاحتلال الياباني </a:t>
            </a:r>
            <a:r>
              <a:rPr lang="ar-IQ" dirty="0" err="1" smtClean="0">
                <a:solidFill>
                  <a:schemeClr val="tx1"/>
                </a:solidFill>
              </a:rPr>
              <a:t>لمنشوريا</a:t>
            </a:r>
            <a:r>
              <a:rPr lang="ar-IQ" dirty="0" smtClean="0">
                <a:solidFill>
                  <a:schemeClr val="tx1"/>
                </a:solidFill>
              </a:rPr>
              <a:t> 1931</a:t>
            </a:r>
            <a:r>
              <a:rPr lang="ar-IQ" b="1" dirty="0" smtClean="0">
                <a:solidFill>
                  <a:schemeClr val="tx1"/>
                </a:solidFill>
              </a:rPr>
              <a:t> </a:t>
            </a:r>
            <a:r>
              <a:rPr lang="ar-IQ" dirty="0" smtClean="0">
                <a:solidFill>
                  <a:schemeClr val="tx1"/>
                </a:solidFill>
              </a:rPr>
              <a:t>ونتائجه</a:t>
            </a:r>
            <a:r>
              <a:rPr lang="en-US" b="1" dirty="0" smtClean="0">
                <a:solidFill>
                  <a:schemeClr val="tx1"/>
                </a:solidFill>
              </a:rPr>
              <a:t/>
            </a:r>
            <a:br>
              <a:rPr lang="en-US" b="1" dirty="0" smtClean="0">
                <a:solidFill>
                  <a:schemeClr val="tx1"/>
                </a:solidFill>
              </a:rPr>
            </a:br>
            <a:endParaRPr lang="ar-IQ" dirty="0">
              <a:solidFill>
                <a:schemeClr val="tx1"/>
              </a:solidFill>
            </a:endParaRPr>
          </a:p>
        </p:txBody>
      </p:sp>
      <p:sp>
        <p:nvSpPr>
          <p:cNvPr id="5" name="مستطيل مستدير الزوايا 4"/>
          <p:cNvSpPr/>
          <p:nvPr/>
        </p:nvSpPr>
        <p:spPr>
          <a:xfrm>
            <a:off x="5580112" y="3929066"/>
            <a:ext cx="3312368" cy="1660174"/>
          </a:xfrm>
          <a:prstGeom prst="roundRect">
            <a:avLst/>
          </a:prstGeom>
          <a:solidFill>
            <a:srgbClr val="FF3399"/>
          </a:solidFill>
          <a:ln>
            <a:noFill/>
          </a:ln>
          <a:effectLst>
            <a:glow rad="228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tx1"/>
                </a:solidFill>
              </a:rPr>
              <a:t>المادة : </a:t>
            </a:r>
            <a:r>
              <a:rPr lang="ar-IQ" sz="2400" b="1" dirty="0" smtClean="0">
                <a:solidFill>
                  <a:schemeClr val="tx1"/>
                </a:solidFill>
              </a:rPr>
              <a:t>تاريخ </a:t>
            </a:r>
            <a:r>
              <a:rPr lang="ar-IQ" sz="2400" b="1" dirty="0" err="1" smtClean="0">
                <a:solidFill>
                  <a:schemeClr val="tx1"/>
                </a:solidFill>
              </a:rPr>
              <a:t>اسيا</a:t>
            </a:r>
            <a:r>
              <a:rPr lang="ar-IQ" sz="2400" b="1" dirty="0" smtClean="0">
                <a:solidFill>
                  <a:schemeClr val="tx1"/>
                </a:solidFill>
              </a:rPr>
              <a:t> الحديث والمعاصر</a:t>
            </a:r>
            <a:endParaRPr lang="ar-IQ" sz="2400" b="1" dirty="0" smtClean="0">
              <a:solidFill>
                <a:schemeClr val="tx1"/>
              </a:solidFill>
            </a:endParaRPr>
          </a:p>
          <a:p>
            <a:pPr algn="ctr"/>
            <a:r>
              <a:rPr lang="ar-IQ" sz="2400" b="1" dirty="0" smtClean="0">
                <a:solidFill>
                  <a:schemeClr val="tx1"/>
                </a:solidFill>
              </a:rPr>
              <a:t>المرحلة : </a:t>
            </a:r>
            <a:r>
              <a:rPr lang="ar-IQ" sz="2400" b="1" dirty="0" smtClean="0">
                <a:solidFill>
                  <a:schemeClr val="tx1"/>
                </a:solidFill>
              </a:rPr>
              <a:t>الثالثة</a:t>
            </a:r>
            <a:endParaRPr lang="ar-IQ" sz="2400" b="1" dirty="0" smtClean="0">
              <a:solidFill>
                <a:schemeClr val="tx1"/>
              </a:solidFill>
            </a:endParaRPr>
          </a:p>
          <a:p>
            <a:pPr algn="ctr"/>
            <a:r>
              <a:rPr lang="ar-IQ" sz="2400" b="1" dirty="0" smtClean="0">
                <a:solidFill>
                  <a:schemeClr val="tx1"/>
                </a:solidFill>
              </a:rPr>
              <a:t>القسم: </a:t>
            </a:r>
            <a:r>
              <a:rPr lang="ar-IQ" sz="2400" b="1" dirty="0" smtClean="0">
                <a:solidFill>
                  <a:schemeClr val="tx1"/>
                </a:solidFill>
              </a:rPr>
              <a:t>التاريخ</a:t>
            </a:r>
            <a:endParaRPr lang="ar-IQ" sz="2400" b="1" dirty="0" smtClean="0">
              <a:solidFill>
                <a:schemeClr val="tx1"/>
              </a:solidFill>
            </a:endParaRPr>
          </a:p>
          <a:p>
            <a:pPr algn="ctr"/>
            <a:endParaRPr lang="ar-IQ" dirty="0"/>
          </a:p>
        </p:txBody>
      </p:sp>
      <p:sp>
        <p:nvSpPr>
          <p:cNvPr id="6" name="مستطيل مستدير الزوايا 5"/>
          <p:cNvSpPr/>
          <p:nvPr/>
        </p:nvSpPr>
        <p:spPr>
          <a:xfrm>
            <a:off x="1979712" y="5229200"/>
            <a:ext cx="2808312" cy="1224136"/>
          </a:xfrm>
          <a:prstGeom prst="roundRect">
            <a:avLst/>
          </a:prstGeom>
          <a:solidFill>
            <a:srgbClr val="FF33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tx1"/>
                </a:solidFill>
              </a:rPr>
              <a:t>المدرس الدكتورة</a:t>
            </a:r>
            <a:endParaRPr lang="ar-IQ" sz="2400" b="1" dirty="0" smtClean="0">
              <a:solidFill>
                <a:schemeClr val="tx1"/>
              </a:solidFill>
            </a:endParaRPr>
          </a:p>
          <a:p>
            <a:pPr algn="ctr"/>
            <a:r>
              <a:rPr lang="ar-IQ" sz="2400" b="1" dirty="0" smtClean="0">
                <a:solidFill>
                  <a:schemeClr val="tx1"/>
                </a:solidFill>
              </a:rPr>
              <a:t>وداد سالم محمد</a:t>
            </a:r>
            <a:endParaRPr lang="ar-IQ" sz="2400" b="1" dirty="0" smtClean="0">
              <a:solidFill>
                <a:schemeClr val="tx1"/>
              </a:solidFill>
            </a:endParaRPr>
          </a:p>
          <a:p>
            <a:pPr algn="ctr"/>
            <a:endParaRPr lang="ar-IQ" sz="2400" b="1" dirty="0">
              <a:solidFill>
                <a:schemeClr val="tx1"/>
              </a:solidFill>
            </a:endParaRPr>
          </a:p>
        </p:txBody>
      </p:sp>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style.rotation</p:attrName>
                                        </p:attrNameLst>
                                      </p:cBhvr>
                                      <p:tavLst>
                                        <p:tav tm="0">
                                          <p:val>
                                            <p:fltVal val="720"/>
                                          </p:val>
                                        </p:tav>
                                        <p:tav tm="100000">
                                          <p:val>
                                            <p:fltVal val="0"/>
                                          </p:val>
                                        </p:tav>
                                      </p:tavLst>
                                    </p:anim>
                                    <p:anim calcmode="lin" valueType="num">
                                      <p:cBhvr>
                                        <p:cTn id="9" dur="3000" fill="hold"/>
                                        <p:tgtEl>
                                          <p:spTgt spid="4"/>
                                        </p:tgtEl>
                                        <p:attrNameLst>
                                          <p:attrName>ppt_h</p:attrName>
                                        </p:attrNameLst>
                                      </p:cBhvr>
                                      <p:tavLst>
                                        <p:tav tm="0">
                                          <p:val>
                                            <p:fltVal val="0"/>
                                          </p:val>
                                        </p:tav>
                                        <p:tav tm="100000">
                                          <p:val>
                                            <p:strVal val="#ppt_h"/>
                                          </p:val>
                                        </p:tav>
                                      </p:tavLst>
                                    </p:anim>
                                    <p:anim calcmode="lin" valueType="num">
                                      <p:cBhvr>
                                        <p:cTn id="10" dur="3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3000"/>
                            </p:stCondLst>
                            <p:childTnLst>
                              <p:par>
                                <p:cTn id="12" presetID="51"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155" decel="100000"/>
                                        <p:tgtEl>
                                          <p:spTgt spid="5"/>
                                        </p:tgtEl>
                                      </p:cBhvr>
                                    </p:animEffect>
                                    <p:animScale>
                                      <p:cBhvr>
                                        <p:cTn id="15" dur="1155" decel="100000"/>
                                        <p:tgtEl>
                                          <p:spTgt spid="5"/>
                                        </p:tgtEl>
                                      </p:cBhvr>
                                      <p:from x="10000" y="10000"/>
                                      <p:to x="200000" y="450000"/>
                                    </p:animScale>
                                    <p:animScale>
                                      <p:cBhvr>
                                        <p:cTn id="16" dur="1845" accel="100000" fill="hold">
                                          <p:stCondLst>
                                            <p:cond delay="1155"/>
                                          </p:stCondLst>
                                        </p:cTn>
                                        <p:tgtEl>
                                          <p:spTgt spid="5"/>
                                        </p:tgtEl>
                                      </p:cBhvr>
                                      <p:from x="200000" y="450000"/>
                                      <p:to x="100000" y="100000"/>
                                    </p:animScale>
                                    <p:set>
                                      <p:cBhvr>
                                        <p:cTn id="17" dur="1155" fill="hold"/>
                                        <p:tgtEl>
                                          <p:spTgt spid="5"/>
                                        </p:tgtEl>
                                        <p:attrNameLst>
                                          <p:attrName>ppt_x</p:attrName>
                                        </p:attrNameLst>
                                      </p:cBhvr>
                                      <p:to>
                                        <p:strVal val="(0.5)"/>
                                      </p:to>
                                    </p:set>
                                    <p:anim from="(0.5)" to="(#ppt_x)" calcmode="lin" valueType="num">
                                      <p:cBhvr>
                                        <p:cTn id="18" dur="1845" accel="100000" fill="hold">
                                          <p:stCondLst>
                                            <p:cond delay="1155"/>
                                          </p:stCondLst>
                                        </p:cTn>
                                        <p:tgtEl>
                                          <p:spTgt spid="5"/>
                                        </p:tgtEl>
                                        <p:attrNameLst>
                                          <p:attrName>ppt_x</p:attrName>
                                        </p:attrNameLst>
                                      </p:cBhvr>
                                    </p:anim>
                                    <p:set>
                                      <p:cBhvr>
                                        <p:cTn id="19" dur="1155" fill="hold"/>
                                        <p:tgtEl>
                                          <p:spTgt spid="5"/>
                                        </p:tgtEl>
                                        <p:attrNameLst>
                                          <p:attrName>ppt_y</p:attrName>
                                        </p:attrNameLst>
                                      </p:cBhvr>
                                      <p:to>
                                        <p:strVal val="(#ppt_y+0.4)"/>
                                      </p:to>
                                    </p:set>
                                    <p:anim from="(#ppt_y+0.4)" to="(#ppt_y)" calcmode="lin" valueType="num">
                                      <p:cBhvr>
                                        <p:cTn id="20" dur="1845" accel="100000" fill="hold">
                                          <p:stCondLst>
                                            <p:cond delay="1155"/>
                                          </p:stCondLst>
                                        </p:cTn>
                                        <p:tgtEl>
                                          <p:spTgt spid="5"/>
                                        </p:tgtEl>
                                        <p:attrNameLst>
                                          <p:attrName>ppt_y</p:attrName>
                                        </p:attrNameLst>
                                      </p:cBhvr>
                                    </p:anim>
                                  </p:childTnLst>
                                </p:cTn>
                              </p:par>
                            </p:childTnLst>
                          </p:cTn>
                        </p:par>
                        <p:par>
                          <p:cTn id="21" fill="hold">
                            <p:stCondLst>
                              <p:cond delay="6000"/>
                            </p:stCondLst>
                            <p:childTnLst>
                              <p:par>
                                <p:cTn id="22" presetID="15"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3000" fill="hold"/>
                                        <p:tgtEl>
                                          <p:spTgt spid="6"/>
                                        </p:tgtEl>
                                        <p:attrNameLst>
                                          <p:attrName>ppt_w</p:attrName>
                                        </p:attrNameLst>
                                      </p:cBhvr>
                                      <p:tavLst>
                                        <p:tav tm="0">
                                          <p:val>
                                            <p:fltVal val="0"/>
                                          </p:val>
                                        </p:tav>
                                        <p:tav tm="100000">
                                          <p:val>
                                            <p:strVal val="#ppt_w"/>
                                          </p:val>
                                        </p:tav>
                                      </p:tavLst>
                                    </p:anim>
                                    <p:anim calcmode="lin" valueType="num">
                                      <p:cBhvr>
                                        <p:cTn id="25" dur="3000" fill="hold"/>
                                        <p:tgtEl>
                                          <p:spTgt spid="6"/>
                                        </p:tgtEl>
                                        <p:attrNameLst>
                                          <p:attrName>ppt_h</p:attrName>
                                        </p:attrNameLst>
                                      </p:cBhvr>
                                      <p:tavLst>
                                        <p:tav tm="0">
                                          <p:val>
                                            <p:fltVal val="0"/>
                                          </p:val>
                                        </p:tav>
                                        <p:tav tm="100000">
                                          <p:val>
                                            <p:strVal val="#ppt_h"/>
                                          </p:val>
                                        </p:tav>
                                      </p:tavLst>
                                    </p:anim>
                                    <p:anim calcmode="lin" valueType="num">
                                      <p:cBhvr>
                                        <p:cTn id="26" dur="3000" fill="hold"/>
                                        <p:tgtEl>
                                          <p:spTgt spid="6"/>
                                        </p:tgtEl>
                                        <p:attrNameLst>
                                          <p:attrName>ppt_x</p:attrName>
                                        </p:attrNameLst>
                                      </p:cBhvr>
                                      <p:tavLst>
                                        <p:tav tm="0" fmla="#ppt_x+(cos(-2*pi*(1-$))*-#ppt_x-sin(-2*pi*(1-$))*(1-#ppt_y))*(1-$)">
                                          <p:val>
                                            <p:fltVal val="0"/>
                                          </p:val>
                                        </p:tav>
                                        <p:tav tm="100000">
                                          <p:val>
                                            <p:fltVal val="1"/>
                                          </p:val>
                                        </p:tav>
                                      </p:tavLst>
                                    </p:anim>
                                    <p:anim calcmode="lin" valueType="num">
                                      <p:cBhvr>
                                        <p:cTn id="27" dur="3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a:ln w="38100">
            <a:solidFill>
              <a:schemeClr val="tx1"/>
            </a:solidFill>
          </a:ln>
        </p:spPr>
        <p:txBody>
          <a:bodyPr>
            <a:noAutofit/>
          </a:bodyPr>
          <a:lstStyle/>
          <a:p>
            <a:pPr algn="ctr"/>
            <a:r>
              <a:rPr lang="ar-IQ" sz="3600" dirty="0" smtClean="0">
                <a:solidFill>
                  <a:schemeClr val="tx1"/>
                </a:solidFill>
                <a:latin typeface="Andalus" pitchFamily="18" charset="-78"/>
                <a:cs typeface="Andalus" pitchFamily="18" charset="-78"/>
              </a:rPr>
              <a:t>نظام اليابان </a:t>
            </a:r>
            <a:r>
              <a:rPr lang="ar-IQ" sz="3600" dirty="0" err="1" smtClean="0">
                <a:solidFill>
                  <a:schemeClr val="tx1"/>
                </a:solidFill>
                <a:latin typeface="Andalus" pitchFamily="18" charset="-78"/>
                <a:cs typeface="Andalus" pitchFamily="18" charset="-78"/>
              </a:rPr>
              <a:t>الاسيوي</a:t>
            </a:r>
            <a:r>
              <a:rPr lang="ar-IQ" sz="3600" dirty="0" smtClean="0">
                <a:solidFill>
                  <a:schemeClr val="tx1"/>
                </a:solidFill>
                <a:latin typeface="Andalus" pitchFamily="18" charset="-78"/>
                <a:cs typeface="Andalus" pitchFamily="18" charset="-78"/>
              </a:rPr>
              <a:t> الجديد(اليابان زعيمة </a:t>
            </a:r>
            <a:r>
              <a:rPr lang="ar-IQ" sz="3600" dirty="0" err="1" smtClean="0">
                <a:solidFill>
                  <a:schemeClr val="tx1"/>
                </a:solidFill>
                <a:latin typeface="Andalus" pitchFamily="18" charset="-78"/>
                <a:cs typeface="Andalus" pitchFamily="18" charset="-78"/>
              </a:rPr>
              <a:t>اسيا</a:t>
            </a:r>
            <a:r>
              <a:rPr lang="ar-IQ" sz="3600" dirty="0" smtClean="0">
                <a:solidFill>
                  <a:schemeClr val="tx1"/>
                </a:solidFill>
                <a:latin typeface="Andalus" pitchFamily="18" charset="-78"/>
                <a:cs typeface="Andalus" pitchFamily="18" charset="-78"/>
              </a:rPr>
              <a:t> ، حامية </a:t>
            </a:r>
            <a:r>
              <a:rPr lang="ar-IQ" sz="3600" dirty="0" err="1" smtClean="0">
                <a:solidFill>
                  <a:schemeClr val="tx1"/>
                </a:solidFill>
                <a:latin typeface="Andalus" pitchFamily="18" charset="-78"/>
                <a:cs typeface="Andalus" pitchFamily="18" charset="-78"/>
              </a:rPr>
              <a:t>اسيا</a:t>
            </a:r>
            <a:r>
              <a:rPr lang="ar-IQ" sz="3600" dirty="0" smtClean="0">
                <a:solidFill>
                  <a:schemeClr val="tx1"/>
                </a:solidFill>
                <a:latin typeface="Andalus" pitchFamily="18" charset="-78"/>
                <a:cs typeface="Andalus" pitchFamily="18" charset="-78"/>
              </a:rPr>
              <a:t> ، نور </a:t>
            </a:r>
            <a:r>
              <a:rPr lang="ar-IQ" sz="3600" dirty="0" err="1" smtClean="0">
                <a:solidFill>
                  <a:schemeClr val="tx1"/>
                </a:solidFill>
                <a:latin typeface="Andalus" pitchFamily="18" charset="-78"/>
                <a:cs typeface="Andalus" pitchFamily="18" charset="-78"/>
              </a:rPr>
              <a:t>اسيا</a:t>
            </a:r>
            <a:r>
              <a:rPr lang="ar-IQ" sz="3600" dirty="0" smtClean="0">
                <a:solidFill>
                  <a:schemeClr val="tx1"/>
                </a:solidFill>
                <a:latin typeface="Andalus" pitchFamily="18" charset="-78"/>
                <a:cs typeface="Andalus" pitchFamily="18" charset="-78"/>
              </a:rPr>
              <a:t>)</a:t>
            </a:r>
            <a:endParaRPr lang="ar-IQ" sz="3600" dirty="0">
              <a:solidFill>
                <a:schemeClr val="tx1"/>
              </a:solidFill>
              <a:latin typeface="Andalus" pitchFamily="18" charset="-78"/>
              <a:cs typeface="Andalus" pitchFamily="18" charset="-78"/>
            </a:endParaRPr>
          </a:p>
        </p:txBody>
      </p:sp>
      <p:graphicFrame>
        <p:nvGraphicFramePr>
          <p:cNvPr id="8" name="عنصر نائب للمحتوى 7"/>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000" autoRev="1" fill="hold">
                                          <p:stCondLst>
                                            <p:cond delay="0"/>
                                          </p:stCondLst>
                                        </p:cTn>
                                        <p:tgtEl>
                                          <p:spTgt spid="2"/>
                                        </p:tgtEl>
                                        <p:attrNameLst>
                                          <p:attrName>ppt_w</p:attrName>
                                        </p:attrNameLst>
                                      </p:cBhvr>
                                    </p:anim>
                                    <p:anim by="(#ppt_w*0.50)" calcmode="lin" valueType="num">
                                      <p:cBhvr>
                                        <p:cTn id="8" dur="1000" decel="50000" autoRev="1" fill="hold">
                                          <p:stCondLst>
                                            <p:cond delay="0"/>
                                          </p:stCondLst>
                                        </p:cTn>
                                        <p:tgtEl>
                                          <p:spTgt spid="2"/>
                                        </p:tgtEl>
                                        <p:attrNameLst>
                                          <p:attrName>ppt_x</p:attrName>
                                        </p:attrNameLst>
                                      </p:cBhvr>
                                    </p:anim>
                                    <p:anim from="(-#ppt_h/2)" to="(#ppt_y)" calcmode="lin" valueType="num">
                                      <p:cBhvr>
                                        <p:cTn id="9" dur="2000" fill="hold">
                                          <p:stCondLst>
                                            <p:cond delay="0"/>
                                          </p:stCondLst>
                                        </p:cTn>
                                        <p:tgtEl>
                                          <p:spTgt spid="2"/>
                                        </p:tgtEl>
                                        <p:attrNameLst>
                                          <p:attrName>ppt_y</p:attrName>
                                        </p:attrNameLst>
                                      </p:cBhvr>
                                    </p:anim>
                                    <p:animRot by="21600000">
                                      <p:cBhvr>
                                        <p:cTn id="10" dur="2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65000"/>
            </a:schemeClr>
          </a:solidFill>
        </p:spPr>
        <p:txBody>
          <a:bodyPr>
            <a:normAutofit fontScale="90000"/>
          </a:bodyPr>
          <a:lstStyle/>
          <a:p>
            <a:pPr algn="ctr">
              <a:defRPr/>
            </a:pPr>
            <a:r>
              <a:rPr lang="ar-IQ" sz="8800" dirty="0" smtClean="0">
                <a:solidFill>
                  <a:schemeClr val="tx1"/>
                </a:solidFill>
                <a:latin typeface="Andalus" pitchFamily="18" charset="-78"/>
                <a:cs typeface="Andalus" pitchFamily="18" charset="-78"/>
              </a:rPr>
              <a:t>تم بعون الله</a:t>
            </a:r>
            <a:endParaRPr lang="ar-IQ" sz="8800" dirty="0">
              <a:solidFill>
                <a:schemeClr val="tx1"/>
              </a:solidFill>
              <a:latin typeface="Andalus" pitchFamily="18" charset="-78"/>
              <a:cs typeface="Andalus" pitchFamily="18" charset="-78"/>
            </a:endParaRPr>
          </a:p>
        </p:txBody>
      </p:sp>
      <p:sp>
        <p:nvSpPr>
          <p:cNvPr id="32771" name="عنصر نائب للمحتوى 2"/>
          <p:cNvSpPr>
            <a:spLocks noGrp="1"/>
          </p:cNvSpPr>
          <p:nvPr>
            <p:ph idx="1"/>
          </p:nvPr>
        </p:nvSpPr>
        <p:spPr>
          <a:xfrm>
            <a:off x="467544" y="1628800"/>
            <a:ext cx="7467600" cy="4873752"/>
          </a:xfrm>
          <a:solidFill>
            <a:srgbClr val="0070C0"/>
          </a:solidFill>
        </p:spPr>
        <p:txBody>
          <a:bodyPr anchor="ctr"/>
          <a:lstStyle/>
          <a:p>
            <a:pPr algn="ctr">
              <a:buFont typeface="Wingdings" pitchFamily="2" charset="2"/>
              <a:buNone/>
            </a:pPr>
            <a:endParaRPr lang="ar-IQ" sz="8800" dirty="0" smtClean="0">
              <a:latin typeface="Andalus" pitchFamily="18" charset="-78"/>
              <a:cs typeface="Andalus" pitchFamily="18" charset="-78"/>
            </a:endParaRPr>
          </a:p>
        </p:txBody>
      </p:sp>
      <p:sp>
        <p:nvSpPr>
          <p:cNvPr id="4" name="شكل بيضاوي 3"/>
          <p:cNvSpPr/>
          <p:nvPr/>
        </p:nvSpPr>
        <p:spPr>
          <a:xfrm>
            <a:off x="611560" y="1844824"/>
            <a:ext cx="6768752" cy="324036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8000" dirty="0" smtClean="0">
                <a:solidFill>
                  <a:schemeClr val="tx1"/>
                </a:solidFill>
                <a:latin typeface="Andalus" pitchFamily="18" charset="-78"/>
                <a:cs typeface="Andalus" pitchFamily="18" charset="-78"/>
              </a:rPr>
              <a:t>شكراً لإصغائكم</a:t>
            </a:r>
          </a:p>
          <a:p>
            <a:pPr algn="ctr"/>
            <a:endParaRPr lang="ar-IQ" dirty="0">
              <a:solidFill>
                <a:schemeClr val="tx1"/>
              </a:solidFill>
            </a:endParaRPr>
          </a:p>
        </p:txBody>
      </p:sp>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par>
                          <p:cTn id="11" fill="hold">
                            <p:stCondLst>
                              <p:cond delay="29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anim calcmode="lin" valueType="num">
                                      <p:cBhvr>
                                        <p:cTn id="16" dur="2000" fill="hold"/>
                                        <p:tgtEl>
                                          <p:spTgt spid="4"/>
                                        </p:tgtEl>
                                        <p:attrNameLst>
                                          <p:attrName>style.rotation</p:attrName>
                                        </p:attrNameLst>
                                      </p:cBhvr>
                                      <p:tavLst>
                                        <p:tav tm="0">
                                          <p:val>
                                            <p:fltVal val="90"/>
                                          </p:val>
                                        </p:tav>
                                        <p:tav tm="100000">
                                          <p:val>
                                            <p:fltVal val="0"/>
                                          </p:val>
                                        </p:tav>
                                      </p:tavLst>
                                    </p:anim>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922114"/>
          </a:xfrm>
          <a:ln/>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IQ" b="1" dirty="0" smtClean="0">
                <a:solidFill>
                  <a:schemeClr val="bg1"/>
                </a:solidFill>
              </a:rPr>
              <a:t/>
            </a:r>
            <a:br>
              <a:rPr lang="ar-IQ" b="1" dirty="0" smtClean="0">
                <a:solidFill>
                  <a:schemeClr val="bg1"/>
                </a:solidFill>
              </a:rPr>
            </a:br>
            <a:r>
              <a:rPr lang="ar-IQ" b="1" dirty="0" smtClean="0">
                <a:solidFill>
                  <a:schemeClr val="bg1"/>
                </a:solidFill>
              </a:rPr>
              <a:t/>
            </a:r>
            <a:br>
              <a:rPr lang="ar-IQ" b="1" dirty="0" smtClean="0">
                <a:solidFill>
                  <a:schemeClr val="bg1"/>
                </a:solidFill>
              </a:rPr>
            </a:br>
            <a:r>
              <a:rPr lang="ar-IQ" b="1" dirty="0" smtClean="0">
                <a:solidFill>
                  <a:schemeClr val="bg1"/>
                </a:solidFill>
              </a:rPr>
              <a:t/>
            </a:r>
            <a:br>
              <a:rPr lang="ar-IQ" b="1" dirty="0" smtClean="0">
                <a:solidFill>
                  <a:schemeClr val="bg1"/>
                </a:solidFill>
              </a:rPr>
            </a:br>
            <a:r>
              <a:rPr lang="ar-IQ" sz="8900" b="1" dirty="0" smtClean="0">
                <a:solidFill>
                  <a:schemeClr val="bg1"/>
                </a:solidFill>
              </a:rPr>
              <a:t/>
            </a:r>
            <a:br>
              <a:rPr lang="ar-IQ" sz="8900" b="1" dirty="0" smtClean="0">
                <a:solidFill>
                  <a:schemeClr val="bg1"/>
                </a:solidFill>
              </a:rPr>
            </a:br>
            <a:r>
              <a:rPr lang="ar-IQ" sz="4000" b="1" dirty="0" smtClean="0">
                <a:solidFill>
                  <a:schemeClr val="bg1"/>
                </a:solidFill>
              </a:rPr>
              <a:t>اليابان بعد الحرب العالمية </a:t>
            </a:r>
            <a:r>
              <a:rPr lang="ar-IQ" sz="4000" b="1" dirty="0" err="1" smtClean="0">
                <a:solidFill>
                  <a:schemeClr val="bg1"/>
                </a:solidFill>
              </a:rPr>
              <a:t>الاولى</a:t>
            </a:r>
            <a:r>
              <a:rPr lang="ar-IQ" sz="4000" b="1" dirty="0" smtClean="0">
                <a:solidFill>
                  <a:schemeClr val="bg1"/>
                </a:solidFill>
              </a:rPr>
              <a:t> </a:t>
            </a:r>
            <a:endParaRPr lang="ar-IQ" sz="4000" dirty="0">
              <a:solidFill>
                <a:schemeClr val="tx1"/>
              </a:solidFill>
            </a:endParaRPr>
          </a:p>
        </p:txBody>
      </p:sp>
      <p:sp>
        <p:nvSpPr>
          <p:cNvPr id="3" name="عنصر نائب للمحتوى 2"/>
          <p:cNvSpPr>
            <a:spLocks noGrp="1"/>
          </p:cNvSpPr>
          <p:nvPr>
            <p:ph sz="quarter" idx="1"/>
          </p:nvPr>
        </p:nvSpPr>
        <p:spPr>
          <a:xfrm>
            <a:off x="457200" y="1268760"/>
            <a:ext cx="7467600" cy="5205192"/>
          </a:xfrm>
        </p:spPr>
        <p:style>
          <a:lnRef idx="1">
            <a:schemeClr val="accent1"/>
          </a:lnRef>
          <a:fillRef idx="2">
            <a:schemeClr val="accent1"/>
          </a:fillRef>
          <a:effectRef idx="1">
            <a:schemeClr val="accent1"/>
          </a:effectRef>
          <a:fontRef idx="minor">
            <a:schemeClr val="dk1"/>
          </a:fontRef>
        </p:style>
        <p:txBody>
          <a:bodyPr>
            <a:normAutofit/>
          </a:bodyPr>
          <a:lstStyle/>
          <a:p>
            <a:r>
              <a:rPr lang="ar-IQ" sz="1500" b="1" dirty="0" smtClean="0"/>
              <a:t>توقف البرنامج التوسعي :</a:t>
            </a:r>
            <a:endParaRPr lang="en-US" sz="1500" dirty="0" smtClean="0"/>
          </a:p>
          <a:p>
            <a:r>
              <a:rPr lang="ar-IQ" sz="1500" b="1" dirty="0" smtClean="0"/>
              <a:t>     </a:t>
            </a:r>
            <a:r>
              <a:rPr lang="ar-IQ" sz="1500" b="1" dirty="0" smtClean="0"/>
              <a:t>توقف تقدم اليابان نحو الشرق بسبب عدة عوامل منها :</a:t>
            </a:r>
            <a:r>
              <a:rPr lang="ar-IQ" sz="1500" b="1" dirty="0" err="1" smtClean="0"/>
              <a:t>الازمة</a:t>
            </a:r>
            <a:r>
              <a:rPr lang="ar-IQ" sz="1500" b="1" dirty="0" smtClean="0"/>
              <a:t> الاقتصادية ، حاجتها </a:t>
            </a:r>
            <a:r>
              <a:rPr lang="ar-IQ" sz="1500" b="1" dirty="0" err="1" smtClean="0"/>
              <a:t>الى</a:t>
            </a:r>
            <a:r>
              <a:rPr lang="ar-IQ" sz="1500" b="1" dirty="0" smtClean="0"/>
              <a:t> </a:t>
            </a:r>
            <a:r>
              <a:rPr lang="ar-IQ" sz="1500" b="1" dirty="0" err="1" smtClean="0"/>
              <a:t>اعادة</a:t>
            </a:r>
            <a:r>
              <a:rPr lang="ar-IQ" sz="1500" b="1" dirty="0" smtClean="0"/>
              <a:t> ترتيب </a:t>
            </a:r>
            <a:r>
              <a:rPr lang="ar-IQ" sz="1500" b="1" dirty="0" err="1" smtClean="0"/>
              <a:t>اوضاعها</a:t>
            </a:r>
            <a:r>
              <a:rPr lang="ar-IQ" sz="1500" b="1" dirty="0" smtClean="0"/>
              <a:t> ، وصول حكومة ائتلافية برئاسة </a:t>
            </a:r>
            <a:r>
              <a:rPr lang="ar-IQ" sz="1500" b="1" dirty="0" err="1" smtClean="0"/>
              <a:t>شديهارا</a:t>
            </a:r>
            <a:r>
              <a:rPr lang="ar-IQ" sz="1500" b="1" dirty="0" smtClean="0"/>
              <a:t> </a:t>
            </a:r>
            <a:r>
              <a:rPr lang="ar-IQ" sz="1500" b="1" dirty="0" err="1" smtClean="0"/>
              <a:t>الى</a:t>
            </a:r>
            <a:r>
              <a:rPr lang="ar-IQ" sz="1500" b="1" dirty="0" smtClean="0"/>
              <a:t> السلطة في اليابان التي تبني سياسة التراخي والسلم والاهتمام بالجوانب الاقتصادية بدلا من العسكرية ، </a:t>
            </a:r>
            <a:r>
              <a:rPr lang="ar-IQ" sz="1500" b="1" dirty="0" err="1" smtClean="0"/>
              <a:t>الا</a:t>
            </a:r>
            <a:r>
              <a:rPr lang="ar-IQ" sz="1500" b="1" dirty="0" smtClean="0"/>
              <a:t> </a:t>
            </a:r>
            <a:r>
              <a:rPr lang="ar-IQ" sz="1500" b="1" dirty="0" err="1" smtClean="0"/>
              <a:t>انها</a:t>
            </a:r>
            <a:r>
              <a:rPr lang="ar-IQ" sz="1500" b="1" dirty="0" smtClean="0"/>
              <a:t> لم تحقق نجاحا .</a:t>
            </a:r>
            <a:endParaRPr lang="en-US" sz="1500" b="1" dirty="0" smtClean="0"/>
          </a:p>
          <a:p>
            <a:pPr lvl="0"/>
            <a:r>
              <a:rPr lang="ar-IQ" sz="1500" b="1" dirty="0" smtClean="0"/>
              <a:t>استئناف البرنامج التوسعي : مع بداية الثلاثينات لعبت عدة عوامل في استئناف البرنامج التوسعي الياباني منها :</a:t>
            </a:r>
            <a:endParaRPr lang="en-US" sz="1500" b="1" dirty="0" smtClean="0"/>
          </a:p>
          <a:p>
            <a:endParaRPr lang="ar-IQ" sz="1500" dirty="0" smtClean="0"/>
          </a:p>
          <a:p>
            <a:endParaRPr lang="ar-IQ" sz="1500" dirty="0"/>
          </a:p>
        </p:txBody>
      </p:sp>
      <p:graphicFrame>
        <p:nvGraphicFramePr>
          <p:cNvPr id="4" name="رسم تخطيطي 3"/>
          <p:cNvGraphicFramePr/>
          <p:nvPr/>
        </p:nvGraphicFramePr>
        <p:xfrm>
          <a:off x="899592" y="2924944"/>
          <a:ext cx="6504384" cy="331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3000"/>
                                        <p:tgtEl>
                                          <p:spTgt spid="2"/>
                                        </p:tgtEl>
                                      </p:cBhvr>
                                    </p:animEffect>
                                  </p:childTnLst>
                                </p:cTn>
                              </p:par>
                            </p:childTnLst>
                          </p:cTn>
                        </p:par>
                        <p:par>
                          <p:cTn id="8" fill="hold">
                            <p:stCondLst>
                              <p:cond delay="3000"/>
                            </p:stCondLst>
                            <p:childTnLst>
                              <p:par>
                                <p:cTn id="9" presetID="8" presetClass="entr" presetSubtype="16"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diamond(in)">
                                      <p:cBhvr>
                                        <p:cTn id="11" dur="2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836712"/>
            <a:ext cx="7467600" cy="5688632"/>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ar-IQ" sz="2800" b="1" dirty="0" smtClean="0"/>
              <a:t>ثالثا : تضرر اليابان من </a:t>
            </a:r>
            <a:r>
              <a:rPr lang="ar-IQ" sz="2800" b="1" dirty="0" err="1" smtClean="0"/>
              <a:t>الازمة</a:t>
            </a:r>
            <a:r>
              <a:rPr lang="ar-IQ" sz="2800" b="1" dirty="0" smtClean="0"/>
              <a:t> الاقتصادية التي اكتسحت العالم عام 1929 </a:t>
            </a:r>
            <a:endParaRPr lang="ar-IQ" sz="2800" b="1" dirty="0" smtClean="0"/>
          </a:p>
          <a:p>
            <a:pPr algn="just"/>
            <a:r>
              <a:rPr lang="ar-IQ" sz="2800" b="1" dirty="0" smtClean="0"/>
              <a:t>رابعا : زيادة </a:t>
            </a:r>
            <a:r>
              <a:rPr lang="ar-IQ" sz="2800" b="1" dirty="0" err="1" smtClean="0"/>
              <a:t>الافكار</a:t>
            </a:r>
            <a:r>
              <a:rPr lang="ar-IQ" sz="2800" b="1" dirty="0" smtClean="0"/>
              <a:t> الوطنية المتطرفة التوسعية </a:t>
            </a:r>
          </a:p>
          <a:p>
            <a:pPr algn="just"/>
            <a:r>
              <a:rPr lang="ar-IQ" sz="2800" b="1" dirty="0" smtClean="0"/>
              <a:t>رابعا : حرص اليابان على الحصول على </a:t>
            </a:r>
            <a:r>
              <a:rPr lang="ar-IQ" sz="2800" b="1" dirty="0" err="1" smtClean="0"/>
              <a:t>اراض</a:t>
            </a:r>
            <a:r>
              <a:rPr lang="ar-IQ" sz="2800" b="1" dirty="0" smtClean="0"/>
              <a:t> جديدة غنية بالمواد </a:t>
            </a:r>
            <a:r>
              <a:rPr lang="ar-IQ" sz="2800" b="1" dirty="0" err="1" smtClean="0"/>
              <a:t>الاولية</a:t>
            </a:r>
            <a:r>
              <a:rPr lang="ar-IQ" sz="2800" b="1" dirty="0" smtClean="0"/>
              <a:t> وتكون سوق لتصريف السلع والحاجات والمنتجات </a:t>
            </a:r>
          </a:p>
          <a:p>
            <a:pPr algn="just"/>
            <a:r>
              <a:rPr lang="ar-IQ" sz="2800" b="1" dirty="0" smtClean="0"/>
              <a:t>تبني العسكريون للنظرية التوسعية وابتعادهم عن نظرية التوسع السلمي (التجاري )</a:t>
            </a:r>
          </a:p>
          <a:p>
            <a:pPr algn="just"/>
            <a:r>
              <a:rPr lang="ar-IQ" sz="2800" b="1" dirty="0" smtClean="0"/>
              <a:t>سيطرة الدكتاتورية العسكرية في اليابان على زمام السلطة .</a:t>
            </a:r>
          </a:p>
          <a:p>
            <a:pPr algn="just"/>
            <a:r>
              <a:rPr lang="ar-IQ" sz="2800" b="1" dirty="0" smtClean="0"/>
              <a:t>سيطرة وتنامي النظريات السياسية والاقتصادية المتطرفة التي تُعنى </a:t>
            </a:r>
            <a:r>
              <a:rPr lang="ar-IQ" sz="2800" b="1" dirty="0" err="1" smtClean="0"/>
              <a:t>بالافكار</a:t>
            </a:r>
            <a:r>
              <a:rPr lang="ar-IQ" sz="2800" b="1" dirty="0" smtClean="0"/>
              <a:t> الفاشية </a:t>
            </a:r>
            <a:r>
              <a:rPr lang="ar-IQ" sz="2800" b="1" dirty="0" err="1" smtClean="0"/>
              <a:t>الشوفينية</a:t>
            </a:r>
            <a:r>
              <a:rPr lang="ar-IQ" sz="2800" b="1" dirty="0" smtClean="0"/>
              <a:t> .</a:t>
            </a:r>
            <a:endParaRPr lang="ar-IQ" b="1" dirty="0"/>
          </a:p>
        </p:txBody>
      </p:sp>
    </p:spTree>
  </p:cSld>
  <p:clrMapOvr>
    <a:masterClrMapping/>
  </p:clrMapOvr>
  <p:transition spd="med" advClick="0" advTm="2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sz="quarter" idx="1"/>
          </p:nvPr>
        </p:nvGraphicFramePr>
        <p:xfrm>
          <a:off x="457200" y="548680"/>
          <a:ext cx="7467600" cy="5925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3000" fill="hold"/>
                                        <p:tgtEl>
                                          <p:spTgt spid="8"/>
                                        </p:tgtEl>
                                        <p:attrNameLst>
                                          <p:attrName>ppt_w</p:attrName>
                                        </p:attrNameLst>
                                      </p:cBhvr>
                                      <p:tavLst>
                                        <p:tav tm="0">
                                          <p:val>
                                            <p:fltVal val="0"/>
                                          </p:val>
                                        </p:tav>
                                        <p:tav tm="100000">
                                          <p:val>
                                            <p:strVal val="#ppt_w"/>
                                          </p:val>
                                        </p:tav>
                                      </p:tavLst>
                                    </p:anim>
                                    <p:anim calcmode="lin" valueType="num">
                                      <p:cBhvr>
                                        <p:cTn id="8" dur="3000" fill="hold"/>
                                        <p:tgtEl>
                                          <p:spTgt spid="8"/>
                                        </p:tgtEl>
                                        <p:attrNameLst>
                                          <p:attrName>ppt_h</p:attrName>
                                        </p:attrNameLst>
                                      </p:cBhvr>
                                      <p:tavLst>
                                        <p:tav tm="0">
                                          <p:val>
                                            <p:fltVal val="0"/>
                                          </p:val>
                                        </p:tav>
                                        <p:tav tm="100000">
                                          <p:val>
                                            <p:strVal val="#ppt_h"/>
                                          </p:val>
                                        </p:tav>
                                      </p:tavLst>
                                    </p:anim>
                                    <p:anim calcmode="lin" valueType="num">
                                      <p:cBhvr>
                                        <p:cTn id="9" dur="3000" fill="hold"/>
                                        <p:tgtEl>
                                          <p:spTgt spid="8"/>
                                        </p:tgtEl>
                                        <p:attrNameLst>
                                          <p:attrName>style.rotation</p:attrName>
                                        </p:attrNameLst>
                                      </p:cBhvr>
                                      <p:tavLst>
                                        <p:tav tm="0">
                                          <p:val>
                                            <p:fltVal val="90"/>
                                          </p:val>
                                        </p:tav>
                                        <p:tav tm="100000">
                                          <p:val>
                                            <p:fltVal val="0"/>
                                          </p:val>
                                        </p:tav>
                                      </p:tavLst>
                                    </p:anim>
                                    <p:animEffect transition="in" filter="fade">
                                      <p:cBhvr>
                                        <p:cTn id="10"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7"/>
          <p:cNvGraphicFramePr>
            <a:graphicFrameLocks noGrp="1"/>
          </p:cNvGraphicFramePr>
          <p:nvPr>
            <p:ph sz="quarter" idx="1"/>
          </p:nvPr>
        </p:nvGraphicFramePr>
        <p:xfrm>
          <a:off x="457200" y="332656"/>
          <a:ext cx="7467600" cy="6141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 calcmode="lin" valueType="num">
                                      <p:cBhvr>
                                        <p:cTn id="9" dur="3000" fill="hold"/>
                                        <p:tgtEl>
                                          <p:spTgt spid="4"/>
                                        </p:tgtEl>
                                        <p:attrNameLst>
                                          <p:attrName>style.rotation</p:attrName>
                                        </p:attrNameLst>
                                      </p:cBhvr>
                                      <p:tavLst>
                                        <p:tav tm="0">
                                          <p:val>
                                            <p:fltVal val="90"/>
                                          </p:val>
                                        </p:tav>
                                        <p:tav tm="100000">
                                          <p:val>
                                            <p:fltVal val="0"/>
                                          </p:val>
                                        </p:tav>
                                      </p:tavLst>
                                    </p:anim>
                                    <p:animEffect transition="in" filter="fade">
                                      <p:cBhvr>
                                        <p:cTn id="10"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706090"/>
          </a:xfrm>
          <a:solidFill>
            <a:srgbClr val="00B0F0"/>
          </a:solidFill>
          <a:ln w="28575">
            <a:solidFill>
              <a:schemeClr val="tx1"/>
            </a:solidFill>
            <a:prstDash val="solid"/>
          </a:ln>
        </p:spPr>
        <p:txBody>
          <a:bodyPr>
            <a:noAutofit/>
          </a:bodyPr>
          <a:lstStyle/>
          <a:p>
            <a:pPr lvl="0" algn="ctr"/>
            <a:r>
              <a:rPr lang="ar-IQ" sz="4000" b="1" dirty="0" smtClean="0">
                <a:solidFill>
                  <a:schemeClr val="tx1"/>
                </a:solidFill>
              </a:rPr>
              <a:t>نتائج استئناف التوسع العسكري الياباني</a:t>
            </a:r>
            <a:endParaRPr lang="ar-IQ" sz="4000" b="1" dirty="0">
              <a:solidFill>
                <a:schemeClr val="tx1"/>
              </a:solidFill>
            </a:endParaRPr>
          </a:p>
        </p:txBody>
      </p:sp>
      <p:graphicFrame>
        <p:nvGraphicFramePr>
          <p:cNvPr id="4" name="عنصر نائب للمحتوى 3"/>
          <p:cNvGraphicFramePr>
            <a:graphicFrameLocks noGrp="1"/>
          </p:cNvGraphicFramePr>
          <p:nvPr>
            <p:ph sz="quarter" idx="1"/>
          </p:nvPr>
        </p:nvGraphicFramePr>
        <p:xfrm>
          <a:off x="827584" y="2132856"/>
          <a:ext cx="7467600" cy="4297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مستطيل 4"/>
          <p:cNvSpPr/>
          <p:nvPr/>
        </p:nvSpPr>
        <p:spPr>
          <a:xfrm>
            <a:off x="539552" y="1196752"/>
            <a:ext cx="7704856" cy="1107996"/>
          </a:xfrm>
          <a:prstGeom prst="rect">
            <a:avLst/>
          </a:prstGeom>
          <a:solidFill>
            <a:schemeClr val="bg1">
              <a:lumMod val="75000"/>
            </a:schemeClr>
          </a:solidFill>
        </p:spPr>
        <p:txBody>
          <a:bodyPr wrap="square">
            <a:spAutoFit/>
          </a:bodyPr>
          <a:lstStyle/>
          <a:p>
            <a:r>
              <a:rPr lang="ar-IQ" sz="2200" b="1" dirty="0" smtClean="0"/>
              <a:t>عمل اليابانيون على توسيع عملياتهم العسكرية في الصين مطلع 1933 فشملت مدن شنغهاي </a:t>
            </a:r>
            <a:r>
              <a:rPr lang="ar-IQ" sz="2200" b="1" dirty="0" err="1" smtClean="0"/>
              <a:t>وكاووان</a:t>
            </a:r>
            <a:r>
              <a:rPr lang="ar-IQ" sz="2200" b="1" dirty="0" smtClean="0"/>
              <a:t> ووصلت عملياتهم العسكرية </a:t>
            </a:r>
            <a:r>
              <a:rPr lang="ar-IQ" sz="2200" b="1" dirty="0" err="1" smtClean="0"/>
              <a:t>الى</a:t>
            </a:r>
            <a:r>
              <a:rPr lang="ar-IQ" sz="2200" b="1" dirty="0" smtClean="0"/>
              <a:t> جنوب سور الصين ومقاطعة </a:t>
            </a:r>
            <a:r>
              <a:rPr lang="ar-IQ" sz="2200" b="1" dirty="0" err="1" smtClean="0"/>
              <a:t>جيهول</a:t>
            </a:r>
            <a:r>
              <a:rPr lang="ar-IQ" sz="2200" b="1" dirty="0" smtClean="0"/>
              <a:t> </a:t>
            </a:r>
            <a:r>
              <a:rPr lang="ar-IQ" sz="2200" b="1" dirty="0" err="1" smtClean="0"/>
              <a:t>الاستراتيجية</a:t>
            </a:r>
            <a:r>
              <a:rPr lang="ar-IQ" sz="2200" b="1" dirty="0" smtClean="0"/>
              <a:t> </a:t>
            </a:r>
            <a:r>
              <a:rPr lang="ar-IQ" sz="2200" b="1" dirty="0" err="1" smtClean="0"/>
              <a:t>اذ</a:t>
            </a:r>
            <a:r>
              <a:rPr lang="ar-IQ" sz="2200" b="1" dirty="0" smtClean="0"/>
              <a:t> تشكل جزءا من منغوليا الداخلية وعدتها جزء من </a:t>
            </a:r>
            <a:r>
              <a:rPr lang="ar-IQ" sz="2200" b="1" dirty="0" err="1" smtClean="0"/>
              <a:t>منشوكو</a:t>
            </a:r>
            <a:r>
              <a:rPr lang="ar-IQ" sz="2200" b="1" dirty="0" smtClean="0"/>
              <a:t> .</a:t>
            </a:r>
            <a:endParaRPr lang="ar-IQ" sz="2200" b="1" dirty="0"/>
          </a:p>
        </p:txBody>
      </p:sp>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3000"/>
                                        <p:tgtEl>
                                          <p:spTgt spid="2"/>
                                        </p:tgtEl>
                                      </p:cBhvr>
                                    </p:animEffect>
                                  </p:childTnLst>
                                </p:cTn>
                              </p:par>
                            </p:childTnLst>
                          </p:cTn>
                        </p:par>
                        <p:par>
                          <p:cTn id="8" fill="hold">
                            <p:stCondLst>
                              <p:cond delay="3000"/>
                            </p:stCondLst>
                            <p:childTnLst>
                              <p:par>
                                <p:cTn id="9" presetID="55"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3000" fill="hold"/>
                                        <p:tgtEl>
                                          <p:spTgt spid="4"/>
                                        </p:tgtEl>
                                        <p:attrNameLst>
                                          <p:attrName>ppt_w</p:attrName>
                                        </p:attrNameLst>
                                      </p:cBhvr>
                                      <p:tavLst>
                                        <p:tav tm="0">
                                          <p:val>
                                            <p:strVal val="#ppt_w*0.70"/>
                                          </p:val>
                                        </p:tav>
                                        <p:tav tm="100000">
                                          <p:val>
                                            <p:strVal val="#ppt_w"/>
                                          </p:val>
                                        </p:tav>
                                      </p:tavLst>
                                    </p:anim>
                                    <p:anim calcmode="lin" valueType="num">
                                      <p:cBhvr>
                                        <p:cTn id="12" dur="3000" fill="hold"/>
                                        <p:tgtEl>
                                          <p:spTgt spid="4"/>
                                        </p:tgtEl>
                                        <p:attrNameLst>
                                          <p:attrName>ppt_h</p:attrName>
                                        </p:attrNameLst>
                                      </p:cBhvr>
                                      <p:tavLst>
                                        <p:tav tm="0">
                                          <p:val>
                                            <p:strVal val="#ppt_h"/>
                                          </p:val>
                                        </p:tav>
                                        <p:tav tm="100000">
                                          <p:val>
                                            <p:strVal val="#ppt_h"/>
                                          </p:val>
                                        </p:tav>
                                      </p:tavLst>
                                    </p:anim>
                                    <p:animEffect transition="in" filter="fade">
                                      <p:cBhvr>
                                        <p:cTn id="13"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7467600" cy="706090"/>
          </a:xfrm>
          <a:solidFill>
            <a:schemeClr val="tx1">
              <a:lumMod val="50000"/>
              <a:lumOff val="50000"/>
            </a:schemeClr>
          </a:solidFill>
          <a:ln w="38100">
            <a:solidFill>
              <a:schemeClr val="tx1"/>
            </a:solidFill>
          </a:ln>
        </p:spPr>
        <p:txBody>
          <a:bodyPr>
            <a:normAutofit fontScale="90000"/>
          </a:bodyPr>
          <a:lstStyle/>
          <a:p>
            <a:pPr algn="r"/>
            <a:r>
              <a:rPr lang="ar-IQ" sz="4400" b="1" dirty="0" smtClean="0">
                <a:solidFill>
                  <a:srgbClr val="FF0000"/>
                </a:solidFill>
              </a:rPr>
              <a:t> </a:t>
            </a:r>
            <a:endParaRPr lang="ar-IQ" sz="4400" b="1" dirty="0">
              <a:solidFill>
                <a:srgbClr val="FF0000"/>
              </a:solidFill>
              <a:latin typeface="Andalus" pitchFamily="18" charset="-78"/>
              <a:cs typeface="Andalus" pitchFamily="18" charset="-78"/>
            </a:endParaRPr>
          </a:p>
        </p:txBody>
      </p:sp>
      <p:graphicFrame>
        <p:nvGraphicFramePr>
          <p:cNvPr id="4" name="عنصر نائب للمحتوى 3"/>
          <p:cNvGraphicFramePr>
            <a:graphicFrameLocks noGrp="1"/>
          </p:cNvGraphicFramePr>
          <p:nvPr>
            <p:ph sz="quarter" idx="1"/>
          </p:nvPr>
        </p:nvGraphicFramePr>
        <p:xfrm>
          <a:off x="457200" y="1196752"/>
          <a:ext cx="7467600" cy="5277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3000"/>
                                        <p:tgtEl>
                                          <p:spTgt spid="2"/>
                                        </p:tgtEl>
                                      </p:cBhvr>
                                    </p:animEffect>
                                  </p:childTnLst>
                                </p:cTn>
                              </p:par>
                            </p:childTnLst>
                          </p:cTn>
                        </p:par>
                        <p:par>
                          <p:cTn id="8" fill="hold">
                            <p:stCondLst>
                              <p:cond delay="3000"/>
                            </p:stCondLst>
                            <p:childTnLst>
                              <p:par>
                                <p:cTn id="9" presetID="31" presetClass="entr" presetSubtype="0" fill="hold" grpId="0" nodeType="afterEffect">
                                  <p:stCondLst>
                                    <p:cond delay="0"/>
                                  </p:stCondLst>
                                  <p:iterate type="lt">
                                    <p:tmPct val="5000"/>
                                  </p:iterate>
                                  <p:childTnLst>
                                    <p:set>
                                      <p:cBhvr>
                                        <p:cTn id="10" dur="1" fill="hold">
                                          <p:stCondLst>
                                            <p:cond delay="0"/>
                                          </p:stCondLst>
                                        </p:cTn>
                                        <p:tgtEl>
                                          <p:spTgt spid="4"/>
                                        </p:tgtEl>
                                        <p:attrNameLst>
                                          <p:attrName>style.visibility</p:attrName>
                                        </p:attrNameLst>
                                      </p:cBhvr>
                                      <p:to>
                                        <p:strVal val="visible"/>
                                      </p:to>
                                    </p:set>
                                    <p:anim calcmode="lin" valueType="num">
                                      <p:cBhvr>
                                        <p:cTn id="11" dur="3000" fill="hold"/>
                                        <p:tgtEl>
                                          <p:spTgt spid="4"/>
                                        </p:tgtEl>
                                        <p:attrNameLst>
                                          <p:attrName>ppt_w</p:attrName>
                                        </p:attrNameLst>
                                      </p:cBhvr>
                                      <p:tavLst>
                                        <p:tav tm="0">
                                          <p:val>
                                            <p:fltVal val="0"/>
                                          </p:val>
                                        </p:tav>
                                        <p:tav tm="100000">
                                          <p:val>
                                            <p:strVal val="#ppt_w"/>
                                          </p:val>
                                        </p:tav>
                                      </p:tavLst>
                                    </p:anim>
                                    <p:anim calcmode="lin" valueType="num">
                                      <p:cBhvr>
                                        <p:cTn id="12" dur="3000" fill="hold"/>
                                        <p:tgtEl>
                                          <p:spTgt spid="4"/>
                                        </p:tgtEl>
                                        <p:attrNameLst>
                                          <p:attrName>ppt_h</p:attrName>
                                        </p:attrNameLst>
                                      </p:cBhvr>
                                      <p:tavLst>
                                        <p:tav tm="0">
                                          <p:val>
                                            <p:fltVal val="0"/>
                                          </p:val>
                                        </p:tav>
                                        <p:tav tm="100000">
                                          <p:val>
                                            <p:strVal val="#ppt_h"/>
                                          </p:val>
                                        </p:tav>
                                      </p:tavLst>
                                    </p:anim>
                                    <p:anim calcmode="lin" valueType="num">
                                      <p:cBhvr>
                                        <p:cTn id="13" dur="3000" fill="hold"/>
                                        <p:tgtEl>
                                          <p:spTgt spid="4"/>
                                        </p:tgtEl>
                                        <p:attrNameLst>
                                          <p:attrName>style.rotation</p:attrName>
                                        </p:attrNameLst>
                                      </p:cBhvr>
                                      <p:tavLst>
                                        <p:tav tm="0">
                                          <p:val>
                                            <p:fltVal val="90"/>
                                          </p:val>
                                        </p:tav>
                                        <p:tav tm="100000">
                                          <p:val>
                                            <p:fltVal val="0"/>
                                          </p:val>
                                        </p:tav>
                                      </p:tavLst>
                                    </p:anim>
                                    <p:animEffect transition="in" filter="fade">
                                      <p:cBhvr>
                                        <p:cTn id="1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706090"/>
          </a:xfrm>
          <a:solidFill>
            <a:schemeClr val="tx1">
              <a:lumMod val="50000"/>
              <a:lumOff val="50000"/>
            </a:schemeClr>
          </a:solidFill>
          <a:ln w="38100">
            <a:solidFill>
              <a:schemeClr val="tx1"/>
            </a:solidFill>
          </a:ln>
        </p:spPr>
        <p:txBody>
          <a:bodyPr>
            <a:normAutofit fontScale="90000"/>
          </a:bodyPr>
          <a:lstStyle/>
          <a:p>
            <a:pPr algn="ctr"/>
            <a:r>
              <a:rPr lang="ar-IQ" sz="4400" b="1" dirty="0" smtClean="0"/>
              <a:t/>
            </a:r>
            <a:br>
              <a:rPr lang="ar-IQ" sz="4400" b="1" dirty="0" smtClean="0"/>
            </a:br>
            <a:r>
              <a:rPr lang="ar-IQ" sz="4400" b="1" dirty="0" smtClean="0"/>
              <a:t/>
            </a:r>
            <a:br>
              <a:rPr lang="ar-IQ" sz="4400" b="1" dirty="0" smtClean="0"/>
            </a:br>
            <a:r>
              <a:rPr lang="ar-IQ" sz="4400" b="1" dirty="0" smtClean="0"/>
              <a:t/>
            </a:r>
            <a:br>
              <a:rPr lang="ar-IQ" sz="4400" b="1" dirty="0" smtClean="0"/>
            </a:br>
            <a:r>
              <a:rPr lang="ar-IQ" sz="4400" b="1" dirty="0" smtClean="0">
                <a:solidFill>
                  <a:srgbClr val="FF0000"/>
                </a:solidFill>
              </a:rPr>
              <a:t/>
            </a:r>
            <a:br>
              <a:rPr lang="ar-IQ" sz="4400" b="1" dirty="0" smtClean="0">
                <a:solidFill>
                  <a:srgbClr val="FF0000"/>
                </a:solidFill>
              </a:rPr>
            </a:br>
            <a:r>
              <a:rPr lang="ar-IQ" sz="4400" b="1" dirty="0" err="1" smtClean="0">
                <a:solidFill>
                  <a:srgbClr val="FF0000"/>
                </a:solidFill>
              </a:rPr>
              <a:t>اعلان</a:t>
            </a:r>
            <a:r>
              <a:rPr lang="ar-IQ" sz="4400" b="1" dirty="0" smtClean="0">
                <a:solidFill>
                  <a:srgbClr val="FF0000"/>
                </a:solidFill>
              </a:rPr>
              <a:t> حرب 1937</a:t>
            </a:r>
            <a:endParaRPr lang="ar-IQ" sz="4400" b="1" dirty="0">
              <a:solidFill>
                <a:srgbClr val="FF0000"/>
              </a:solidFill>
              <a:latin typeface="Andalus" pitchFamily="18" charset="-78"/>
              <a:cs typeface="Andalus" pitchFamily="18" charset="-78"/>
            </a:endParaRPr>
          </a:p>
        </p:txBody>
      </p:sp>
      <p:graphicFrame>
        <p:nvGraphicFramePr>
          <p:cNvPr id="4" name="عنصر نائب للمحتوى 3"/>
          <p:cNvGraphicFramePr>
            <a:graphicFrameLocks noGrp="1"/>
          </p:cNvGraphicFramePr>
          <p:nvPr>
            <p:ph sz="quarter" idx="1"/>
          </p:nvPr>
        </p:nvGraphicFramePr>
        <p:xfrm>
          <a:off x="457200" y="1196752"/>
          <a:ext cx="7467600" cy="5277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3000"/>
                                        <p:tgtEl>
                                          <p:spTgt spid="2"/>
                                        </p:tgtEl>
                                      </p:cBhvr>
                                    </p:animEffect>
                                  </p:childTnLst>
                                </p:cTn>
                              </p:par>
                            </p:childTnLst>
                          </p:cTn>
                        </p:par>
                        <p:par>
                          <p:cTn id="8" fill="hold">
                            <p:stCondLst>
                              <p:cond delay="3000"/>
                            </p:stCondLst>
                            <p:childTnLst>
                              <p:par>
                                <p:cTn id="9" presetID="31" presetClass="entr" presetSubtype="0" fill="hold" grpId="0" nodeType="afterEffect">
                                  <p:stCondLst>
                                    <p:cond delay="0"/>
                                  </p:stCondLst>
                                  <p:iterate type="lt">
                                    <p:tmPct val="5000"/>
                                  </p:iterate>
                                  <p:childTnLst>
                                    <p:set>
                                      <p:cBhvr>
                                        <p:cTn id="10" dur="1" fill="hold">
                                          <p:stCondLst>
                                            <p:cond delay="0"/>
                                          </p:stCondLst>
                                        </p:cTn>
                                        <p:tgtEl>
                                          <p:spTgt spid="4"/>
                                        </p:tgtEl>
                                        <p:attrNameLst>
                                          <p:attrName>style.visibility</p:attrName>
                                        </p:attrNameLst>
                                      </p:cBhvr>
                                      <p:to>
                                        <p:strVal val="visible"/>
                                      </p:to>
                                    </p:set>
                                    <p:anim calcmode="lin" valueType="num">
                                      <p:cBhvr>
                                        <p:cTn id="11" dur="3000" fill="hold"/>
                                        <p:tgtEl>
                                          <p:spTgt spid="4"/>
                                        </p:tgtEl>
                                        <p:attrNameLst>
                                          <p:attrName>ppt_w</p:attrName>
                                        </p:attrNameLst>
                                      </p:cBhvr>
                                      <p:tavLst>
                                        <p:tav tm="0">
                                          <p:val>
                                            <p:fltVal val="0"/>
                                          </p:val>
                                        </p:tav>
                                        <p:tav tm="100000">
                                          <p:val>
                                            <p:strVal val="#ppt_w"/>
                                          </p:val>
                                        </p:tav>
                                      </p:tavLst>
                                    </p:anim>
                                    <p:anim calcmode="lin" valueType="num">
                                      <p:cBhvr>
                                        <p:cTn id="12" dur="3000" fill="hold"/>
                                        <p:tgtEl>
                                          <p:spTgt spid="4"/>
                                        </p:tgtEl>
                                        <p:attrNameLst>
                                          <p:attrName>ppt_h</p:attrName>
                                        </p:attrNameLst>
                                      </p:cBhvr>
                                      <p:tavLst>
                                        <p:tav tm="0">
                                          <p:val>
                                            <p:fltVal val="0"/>
                                          </p:val>
                                        </p:tav>
                                        <p:tav tm="100000">
                                          <p:val>
                                            <p:strVal val="#ppt_h"/>
                                          </p:val>
                                        </p:tav>
                                      </p:tavLst>
                                    </p:anim>
                                    <p:anim calcmode="lin" valueType="num">
                                      <p:cBhvr>
                                        <p:cTn id="13" dur="3000" fill="hold"/>
                                        <p:tgtEl>
                                          <p:spTgt spid="4"/>
                                        </p:tgtEl>
                                        <p:attrNameLst>
                                          <p:attrName>style.rotation</p:attrName>
                                        </p:attrNameLst>
                                      </p:cBhvr>
                                      <p:tavLst>
                                        <p:tav tm="0">
                                          <p:val>
                                            <p:fltVal val="90"/>
                                          </p:val>
                                        </p:tav>
                                        <p:tav tm="100000">
                                          <p:val>
                                            <p:fltVal val="0"/>
                                          </p:val>
                                        </p:tav>
                                      </p:tavLst>
                                    </p:anim>
                                    <p:animEffect transition="in" filter="fade">
                                      <p:cBhvr>
                                        <p:cTn id="14"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002060"/>
          </a:solidFill>
          <a:ln w="38100">
            <a:solidFill>
              <a:schemeClr val="tx1"/>
            </a:solidFill>
          </a:ln>
        </p:spPr>
        <p:txBody>
          <a:bodyPr>
            <a:normAutofit/>
          </a:bodyPr>
          <a:lstStyle/>
          <a:p>
            <a:pPr algn="ctr"/>
            <a:r>
              <a:rPr lang="ar-IQ" sz="5400" b="1" dirty="0" smtClean="0">
                <a:solidFill>
                  <a:schemeClr val="accent1">
                    <a:lumMod val="40000"/>
                    <a:lumOff val="60000"/>
                  </a:schemeClr>
                </a:solidFill>
              </a:rPr>
              <a:t>سيطرة اليابان وزيادة قوتها</a:t>
            </a:r>
            <a:endParaRPr lang="ar-IQ" sz="5400" b="1" dirty="0">
              <a:solidFill>
                <a:schemeClr val="accent1">
                  <a:lumMod val="40000"/>
                  <a:lumOff val="60000"/>
                </a:schemeClr>
              </a:solidFill>
              <a:latin typeface="Andalus" pitchFamily="18" charset="-78"/>
              <a:cs typeface="Andalus" pitchFamily="18" charset="-78"/>
            </a:endParaRPr>
          </a:p>
        </p:txBody>
      </p:sp>
      <p:sp>
        <p:nvSpPr>
          <p:cNvPr id="4" name="عنصر نائب للمحتوى 3"/>
          <p:cNvSpPr>
            <a:spLocks noGrp="1"/>
          </p:cNvSpPr>
          <p:nvPr>
            <p:ph sz="quarter" idx="1"/>
          </p:nvPr>
        </p:nvSpPr>
        <p:spPr>
          <a:solidFill>
            <a:schemeClr val="accent3">
              <a:lumMod val="40000"/>
              <a:lumOff val="60000"/>
            </a:schemeClr>
          </a:solidFill>
        </p:spPr>
        <p:txBody>
          <a:bodyPr>
            <a:normAutofit/>
          </a:bodyPr>
          <a:lstStyle/>
          <a:p>
            <a:pPr algn="ctr">
              <a:buNone/>
            </a:pPr>
            <a:r>
              <a:rPr lang="ar-IQ" sz="4800" dirty="0" err="1" smtClean="0">
                <a:latin typeface="Monotype Koufi" pitchFamily="2" charset="-78"/>
                <a:ea typeface="Monotype Koufi" pitchFamily="2" charset="-78"/>
                <a:cs typeface="Monotype Koufi" pitchFamily="2" charset="-78"/>
              </a:rPr>
              <a:t>اعلنت</a:t>
            </a:r>
            <a:r>
              <a:rPr lang="ar-IQ" sz="4800" dirty="0" smtClean="0">
                <a:latin typeface="Monotype Koufi" pitchFamily="2" charset="-78"/>
                <a:ea typeface="Monotype Koufi" pitchFamily="2" charset="-78"/>
                <a:cs typeface="Monotype Koufi" pitchFamily="2" charset="-78"/>
              </a:rPr>
              <a:t> اليابان في 19 كانون </a:t>
            </a:r>
            <a:r>
              <a:rPr lang="ar-IQ" sz="4800" dirty="0" err="1" smtClean="0">
                <a:latin typeface="Monotype Koufi" pitchFamily="2" charset="-78"/>
                <a:ea typeface="Monotype Koufi" pitchFamily="2" charset="-78"/>
                <a:cs typeface="Monotype Koufi" pitchFamily="2" charset="-78"/>
              </a:rPr>
              <a:t>الاول</a:t>
            </a:r>
            <a:r>
              <a:rPr lang="ar-IQ" sz="4800" dirty="0" smtClean="0">
                <a:latin typeface="Monotype Koufi" pitchFamily="2" charset="-78"/>
                <a:ea typeface="Monotype Koufi" pitchFamily="2" charset="-78"/>
                <a:cs typeface="Monotype Koufi" pitchFamily="2" charset="-78"/>
              </a:rPr>
              <a:t> 1938 عن نظامها الجديد في شرق </a:t>
            </a:r>
            <a:r>
              <a:rPr lang="ar-IQ" sz="4800" dirty="0" err="1" smtClean="0">
                <a:latin typeface="Monotype Koufi" pitchFamily="2" charset="-78"/>
                <a:ea typeface="Monotype Koufi" pitchFamily="2" charset="-78"/>
                <a:cs typeface="Monotype Koufi" pitchFamily="2" charset="-78"/>
              </a:rPr>
              <a:t>اسيا</a:t>
            </a:r>
            <a:r>
              <a:rPr lang="ar-IQ" sz="4800" dirty="0" smtClean="0">
                <a:latin typeface="Monotype Koufi" pitchFamily="2" charset="-78"/>
                <a:ea typeface="Monotype Koufi" pitchFamily="2" charset="-78"/>
                <a:cs typeface="Monotype Koufi" pitchFamily="2" charset="-78"/>
              </a:rPr>
              <a:t> </a:t>
            </a:r>
            <a:endParaRPr lang="en-US" sz="4800" dirty="0" smtClean="0">
              <a:ea typeface="Monotype Koufi" pitchFamily="2" charset="-78"/>
              <a:cs typeface="Monotype Koufi" pitchFamily="2" charset="-78"/>
            </a:endParaRPr>
          </a:p>
          <a:p>
            <a:pPr algn="ctr"/>
            <a:endParaRPr lang="ar-IQ" sz="4800" dirty="0">
              <a:latin typeface="Monotype Koufi" pitchFamily="2" charset="-78"/>
              <a:ea typeface="Monotype Koufi" pitchFamily="2" charset="-78"/>
              <a:cs typeface="Monotype Koufi" pitchFamily="2" charset="-78"/>
            </a:endParaRPr>
          </a:p>
        </p:txBody>
      </p:sp>
    </p:spTree>
  </p:cSld>
  <p:clrMapOvr>
    <a:masterClrMapping/>
  </p:clrMapOvr>
  <p:transition spd="med" advClick="0"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1452</TotalTime>
  <Words>611</Words>
  <Application>Microsoft Office PowerPoint</Application>
  <PresentationFormat>عرض على الشاشة (3:4)‏</PresentationFormat>
  <Paragraphs>64</Paragraphs>
  <Slides>11</Slides>
  <Notes>3</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مشربية</vt:lpstr>
      <vt:lpstr>       - وصول القادة العسكريين الى السلطة  - استئناف البرنامج التوسعي. - الاحتلال الياباني لمنشوريا 1931 ونتائجه </vt:lpstr>
      <vt:lpstr>    اليابان بعد الحرب العالمية الاولى </vt:lpstr>
      <vt:lpstr>الشريحة 3</vt:lpstr>
      <vt:lpstr>الشريحة 4</vt:lpstr>
      <vt:lpstr>الشريحة 5</vt:lpstr>
      <vt:lpstr>نتائج استئناف التوسع العسكري الياباني</vt:lpstr>
      <vt:lpstr> </vt:lpstr>
      <vt:lpstr>    اعلان حرب 1937</vt:lpstr>
      <vt:lpstr>سيطرة اليابان وزيادة قوتها</vt:lpstr>
      <vt:lpstr>نظام اليابان الاسيوي الجديد(اليابان زعيمة اسيا ، حامية اسيا ، نور اسيا)</vt:lpstr>
      <vt:lpstr>تم بعون الله</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تأثير المقابلات التحفيزية في خفض إيذاء الذات لدى طالبات المرحلة المتوسطة</dc:title>
  <dc:creator>DR.Ahmed Saker 2O14</dc:creator>
  <cp:lastModifiedBy>InteL</cp:lastModifiedBy>
  <cp:revision>140</cp:revision>
  <dcterms:created xsi:type="dcterms:W3CDTF">2018-10-23T15:45:01Z</dcterms:created>
  <dcterms:modified xsi:type="dcterms:W3CDTF">2021-05-31T19:10:07Z</dcterms:modified>
</cp:coreProperties>
</file>